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3" r:id="rId3"/>
    <p:sldId id="342" r:id="rId4"/>
    <p:sldId id="347" r:id="rId5"/>
    <p:sldId id="344" r:id="rId6"/>
    <p:sldId id="345" r:id="rId7"/>
    <p:sldId id="346" r:id="rId8"/>
    <p:sldId id="348" r:id="rId9"/>
    <p:sldId id="349" r:id="rId10"/>
    <p:sldId id="350" r:id="rId11"/>
    <p:sldId id="351" r:id="rId12"/>
    <p:sldId id="352" r:id="rId13"/>
    <p:sldId id="353" r:id="rId14"/>
    <p:sldId id="357" r:id="rId15"/>
    <p:sldId id="354" r:id="rId16"/>
    <p:sldId id="355" r:id="rId17"/>
    <p:sldId id="359" r:id="rId18"/>
    <p:sldId id="356" r:id="rId19"/>
    <p:sldId id="358" r:id="rId20"/>
    <p:sldId id="360" r:id="rId21"/>
    <p:sldId id="361" r:id="rId22"/>
    <p:sldId id="362" r:id="rId23"/>
    <p:sldId id="323" r:id="rId24"/>
    <p:sldId id="262" r:id="rId2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58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62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42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46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62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4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95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68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22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12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99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44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04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04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68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45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64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5FF67B2-2D04-4F12-AFDE-DF46E91E819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8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8F32-F60A-4D82-BA35-84B89417E7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UNED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34E83-9D76-4AC0-AFC2-FFD3E2BDE6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y-GB" b="1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12418F-EFF4-4404-872F-FE6372215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0" y="1184143"/>
            <a:ext cx="5029211" cy="2244857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0ECDFC-E95A-4E05-959A-F0A0C42FE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99" y="5430715"/>
            <a:ext cx="2283436" cy="73792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EF54CAC-F0F9-4022-9F92-CFA857629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2" y="5226610"/>
            <a:ext cx="1758462" cy="9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64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1C37BB-3D31-4FF4-856E-384B697F837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6650" r="1" b="1"/>
          <a:stretch/>
        </p:blipFill>
        <p:spPr bwMode="auto"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4E2225-0E75-48F4-A9D0-9D827173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/>
              <a:t>Noswaith</a:t>
            </a:r>
            <a:r>
              <a:rPr lang="en-US" sz="5400" b="1" dirty="0"/>
              <a:t> </a:t>
            </a:r>
            <a:br>
              <a:rPr lang="en-US" sz="5400" b="1" dirty="0"/>
            </a:br>
            <a:r>
              <a:rPr lang="en-US" sz="5400" b="1" dirty="0" err="1"/>
              <a:t>dda</a:t>
            </a:r>
            <a:endParaRPr lang="en-US" sz="54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0438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67868-4DFA-4318-9F07-A12BA6B3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929" y="1241266"/>
            <a:ext cx="479814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Nos da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C2516E-CBC4-4911-AA46-7F25982A5D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09764" y="1133773"/>
            <a:ext cx="4986236" cy="4587337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991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9B39-2852-477D-9267-8B503361F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Nos da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8BA55B-30CB-40B9-A883-FA8F71444B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5340" y="2368500"/>
            <a:ext cx="4106374" cy="396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A3325A1-C299-47E4-A3FB-3A10BB47C8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35843"/>
              </p:ext>
            </p:extLst>
          </p:nvPr>
        </p:nvGraphicFramePr>
        <p:xfrm>
          <a:off x="6008917" y="4692663"/>
          <a:ext cx="31496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4" imgW="3657143" imgH="1676634" progId="Paint.Picture">
                  <p:embed/>
                </p:oleObj>
              </mc:Choice>
              <mc:Fallback>
                <p:oleObj name="Bitmap Image" r:id="rId4" imgW="3657143" imgH="167663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917" y="4692663"/>
                        <a:ext cx="31496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869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9CC3E5-EA42-4393-A2C0-5192B91BD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443F36-1A74-4E4F-AB78-C4B24B7E933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19490" y="474132"/>
            <a:ext cx="4931351" cy="3439617"/>
          </a:xfrm>
          <a:prstGeom prst="roundRect">
            <a:avLst>
              <a:gd name="adj" fmla="val 0"/>
            </a:avLst>
          </a:prstGeom>
          <a:noFill/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8DBC8E-FBA7-466C-8D97-75B15FBE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AEF32-3A52-46D5-8CCA-CDD7C2FBC07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75161" y="474131"/>
            <a:ext cx="3419462" cy="3439617"/>
          </a:xfrm>
          <a:prstGeom prst="roundRect">
            <a:avLst>
              <a:gd name="adj" fmla="val 0"/>
            </a:avLst>
          </a:prstGeom>
          <a:noFill/>
          <a:effectLst/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FFF64E-1FE4-4AE0-9D62-567AA183C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9C80E52D-DE5C-4267-9C99-8741F2E42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7A812-2AF3-4B30-8A6D-58658599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Bore da</a:t>
            </a:r>
          </a:p>
        </p:txBody>
      </p:sp>
    </p:spTree>
    <p:extLst>
      <p:ext uri="{BB962C8B-B14F-4D97-AF65-F5344CB8AC3E}">
        <p14:creationId xmlns:p14="http://schemas.microsoft.com/office/powerpoint/2010/main" val="2102464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DE3A-8E9A-473A-91C3-FA601363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P’nawn 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8B2C6-E853-43E7-A640-20A7D1B31A7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218" y="2397034"/>
            <a:ext cx="2131176" cy="416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8BA0EF4-8E2B-4109-8E6B-22E81E727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29579"/>
              </p:ext>
            </p:extLst>
          </p:nvPr>
        </p:nvGraphicFramePr>
        <p:xfrm>
          <a:off x="857587" y="3242763"/>
          <a:ext cx="31496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4" imgW="3742857" imgH="1685714" progId="Paint.Picture">
                  <p:embed/>
                </p:oleObj>
              </mc:Choice>
              <mc:Fallback>
                <p:oleObj name="Bitmap Image" r:id="rId4" imgW="3742857" imgH="168571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587" y="3242763"/>
                        <a:ext cx="31496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5875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4F337-85CF-43F1-BDE4-00703127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Bore 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ABF57-9765-4595-BA98-579688ED6DE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547" y="2651760"/>
            <a:ext cx="2025762" cy="361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994ED62-CE8E-4838-891F-6B9B70BD4E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58449"/>
              </p:ext>
            </p:extLst>
          </p:nvPr>
        </p:nvGraphicFramePr>
        <p:xfrm>
          <a:off x="656318" y="3033758"/>
          <a:ext cx="303212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Bitmap Image" r:id="rId4" imgW="3685714" imgH="1752381" progId="Paint.Picture">
                  <p:embed/>
                </p:oleObj>
              </mc:Choice>
              <mc:Fallback>
                <p:oleObj name="Bitmap Image" r:id="rId4" imgW="3685714" imgH="175238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18" y="3033758"/>
                        <a:ext cx="3032125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079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B04EB-00C4-40D5-993E-F72E2BDD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Nos 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08B683-8B00-4D0A-955B-DFE75FC86ED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246" y="2543809"/>
            <a:ext cx="4767806" cy="37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C8E738-B52C-478B-9722-A2DDA412A4D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1" y="3251472"/>
            <a:ext cx="290703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056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6B0A9-66CA-437B-A458-0F8698FF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P’nawn </a:t>
            </a:r>
            <a:b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1F5BDA-0140-462B-933C-538752EE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23335" y="396836"/>
            <a:ext cx="4992157" cy="6058999"/>
            <a:chOff x="6776508" y="396836"/>
            <a:chExt cx="4992157" cy="605899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AE763C-C631-453B-A3A7-09499D0DB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0C2E541-1E75-440D-A59A-C2B3AB867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36158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81FF14D-53DC-4EA3-8425-26F1B0F08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47266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8656B2F-F179-4AF0-8D80-07FBDDD1B82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09764" y="2100860"/>
            <a:ext cx="3526244" cy="265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576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82F3-9C6C-43AF-8EF1-73BDFA82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Noswaith</a:t>
            </a:r>
            <a:r>
              <a:rPr lang="en-GB" b="1" dirty="0"/>
              <a:t> </a:t>
            </a:r>
            <a:r>
              <a:rPr lang="en-GB" b="1" dirty="0" err="1"/>
              <a:t>dda</a:t>
            </a: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59E285-A69E-4D4D-AE09-DCC8C5E1BC0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1067" y="2723606"/>
            <a:ext cx="612013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262D70-A033-4BE3-999E-2872D0B551F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954" y="3146970"/>
            <a:ext cx="28702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2588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9CC3E5-EA42-4393-A2C0-5192B91BD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E733B-F475-483F-979E-564985BB776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9975" y="474132"/>
            <a:ext cx="3439617" cy="3439617"/>
          </a:xfrm>
          <a:prstGeom prst="roundRect">
            <a:avLst>
              <a:gd name="adj" fmla="val 0"/>
            </a:avLst>
          </a:prstGeom>
          <a:noFill/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8DBC8E-FBA7-466C-8D97-75B15FBE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D97D90-FC26-43C2-820B-009ED75E6F1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5182" y="474132"/>
            <a:ext cx="2637039" cy="3439617"/>
          </a:xfrm>
          <a:prstGeom prst="roundRect">
            <a:avLst>
              <a:gd name="adj" fmla="val 0"/>
            </a:avLst>
          </a:prstGeom>
          <a:noFill/>
          <a:effectLst/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FFF64E-1FE4-4AE0-9D62-567AA183C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9C80E52D-DE5C-4267-9C99-8741F2E42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05A2B-8E3F-4AA9-BAB6-E861E44C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P’nawn da</a:t>
            </a:r>
          </a:p>
        </p:txBody>
      </p:sp>
    </p:spTree>
    <p:extLst>
      <p:ext uri="{BB962C8B-B14F-4D97-AF65-F5344CB8AC3E}">
        <p14:creationId xmlns:p14="http://schemas.microsoft.com/office/powerpoint/2010/main" val="4140898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DE45543-B8D6-4BD5-85E4-FAF64A4C9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F63E70-FDE5-46BE-8B41-CEE9D51D7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716810D-53C6-432C-84ED-6823BE92A0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189" y="1123527"/>
            <a:ext cx="6347621" cy="46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7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6021-CAC5-45C4-8141-68E90716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Bore 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86DE8-D9CA-4D42-9A94-D87D64BFCCF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403" y="2440566"/>
            <a:ext cx="3060036" cy="291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6D3B5CF-00C8-47E5-BCFB-6F4026FD1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434929"/>
              </p:ext>
            </p:extLst>
          </p:nvPr>
        </p:nvGraphicFramePr>
        <p:xfrm>
          <a:off x="4458277" y="3429000"/>
          <a:ext cx="305435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 Image" r:id="rId4" imgW="3715269" imgH="1752381" progId="Paint.Picture">
                  <p:embed/>
                </p:oleObj>
              </mc:Choice>
              <mc:Fallback>
                <p:oleObj name="Bitmap Image" r:id="rId4" imgW="3715269" imgH="175238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8277" y="3429000"/>
                        <a:ext cx="305435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060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9CC3E5-EA42-4393-A2C0-5192B91BD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A1C56A-ED86-44F3-BCAB-B3FFE4CBCC7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2361" y="473337"/>
            <a:ext cx="3439617" cy="3439617"/>
          </a:xfrm>
          <a:prstGeom prst="roundRect">
            <a:avLst>
              <a:gd name="adj" fmla="val 0"/>
            </a:avLst>
          </a:prstGeom>
          <a:noFill/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8DBC8E-FBA7-466C-8D97-75B15FBE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EE95A8-6C89-441D-85C5-5658BDE49B4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49489" y="417571"/>
            <a:ext cx="3002499" cy="3439617"/>
          </a:xfrm>
          <a:prstGeom prst="roundRect">
            <a:avLst>
              <a:gd name="adj" fmla="val 0"/>
            </a:avLst>
          </a:prstGeom>
          <a:noFill/>
          <a:effectLst/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FFF64E-1FE4-4AE0-9D62-567AA183C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9C80E52D-DE5C-4267-9C99-8741F2E42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32F61-AD43-49E3-83D8-859A7A892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Noswaith dda</a:t>
            </a:r>
          </a:p>
        </p:txBody>
      </p:sp>
    </p:spTree>
    <p:extLst>
      <p:ext uri="{BB962C8B-B14F-4D97-AF65-F5344CB8AC3E}">
        <p14:creationId xmlns:p14="http://schemas.microsoft.com/office/powerpoint/2010/main" val="1450483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9CC3E5-EA42-4393-A2C0-5192B91BD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C1209A-3D2A-4076-97A1-1A703A6338E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1664" y="473337"/>
            <a:ext cx="3061259" cy="3439617"/>
          </a:xfrm>
          <a:prstGeom prst="roundRect">
            <a:avLst>
              <a:gd name="adj" fmla="val 0"/>
            </a:avLst>
          </a:prstGeom>
          <a:noFill/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8DBC8E-FBA7-466C-8D97-75B15FBE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4840AF-BDA3-419F-9BD6-3BA345B5B26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13809" y="372572"/>
            <a:ext cx="2947305" cy="3439617"/>
          </a:xfrm>
          <a:prstGeom prst="roundRect">
            <a:avLst>
              <a:gd name="adj" fmla="val 0"/>
            </a:avLst>
          </a:prstGeom>
          <a:noFill/>
          <a:effectLst/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FFF64E-1FE4-4AE0-9D62-567AA183C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9C80E52D-DE5C-4267-9C99-8741F2E42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5F7C4-3F31-419A-908A-9774DB00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P’nawn da</a:t>
            </a:r>
          </a:p>
        </p:txBody>
      </p:sp>
    </p:spTree>
    <p:extLst>
      <p:ext uri="{BB962C8B-B14F-4D97-AF65-F5344CB8AC3E}">
        <p14:creationId xmlns:p14="http://schemas.microsoft.com/office/powerpoint/2010/main" val="62825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E67E5C0-3042-4C61-8EE9-829FEACD4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7DA7A0B-678B-4813-A176-84096D0DE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94EF64F-82F6-4FC0-B383-38CED28D5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C3588B7-2819-45C1-8C93-8CD6BE6CC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3A00248-F8A4-44C5-9F63-503B488F6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63EEF5-2974-4531-8DC5-B06D96A50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4D6724A-85D5-4569-AA26-44FC20A7E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323A527B-54E8-4BD3-BE65-D26BCC407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615FAD72-4155-4DAD-9E7D-121181DCE1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AA74C96A-64B1-461D-A7E3-ECE551486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D05303F-76A0-4A6D-A9E4-F91DD1DA4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4335F11-74A2-4711-AC50-CBE410949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id="{1CB9A032-7D2A-4CEC-8222-E350EEBF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59735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00D0616-B405-4CE3-8A73-14F11603E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00399" y="587569"/>
            <a:ext cx="6053670" cy="5682862"/>
          </a:xfrm>
          <a:custGeom>
            <a:avLst/>
            <a:gdLst>
              <a:gd name="connsiteX0" fmla="*/ 6053670 w 6053670"/>
              <a:gd name="connsiteY0" fmla="*/ 1098 h 5682862"/>
              <a:gd name="connsiteX1" fmla="*/ 6053670 w 6053670"/>
              <a:gd name="connsiteY1" fmla="*/ 1014925 h 5682862"/>
              <a:gd name="connsiteX2" fmla="*/ 6053670 w 6053670"/>
              <a:gd name="connsiteY2" fmla="*/ 1254558 h 5682862"/>
              <a:gd name="connsiteX3" fmla="*/ 6053670 w 6053670"/>
              <a:gd name="connsiteY3" fmla="*/ 5682862 h 5682862"/>
              <a:gd name="connsiteX4" fmla="*/ 0 w 6053670"/>
              <a:gd name="connsiteY4" fmla="*/ 5682862 h 5682862"/>
              <a:gd name="connsiteX5" fmla="*/ 0 w 6053670"/>
              <a:gd name="connsiteY5" fmla="*/ 1249853 h 5682862"/>
              <a:gd name="connsiteX6" fmla="*/ 0 w 6053670"/>
              <a:gd name="connsiteY6" fmla="*/ 1014925 h 5682862"/>
              <a:gd name="connsiteX7" fmla="*/ 0 w 6053670"/>
              <a:gd name="connsiteY7" fmla="*/ 0 h 5682862"/>
              <a:gd name="connsiteX8" fmla="*/ 35717 w 6053670"/>
              <a:gd name="connsiteY8" fmla="*/ 5488 h 5682862"/>
              <a:gd name="connsiteX9" fmla="*/ 140445 w 6053670"/>
              <a:gd name="connsiteY9" fmla="*/ 21641 h 5682862"/>
              <a:gd name="connsiteX10" fmla="*/ 216722 w 6053670"/>
              <a:gd name="connsiteY10" fmla="*/ 32932 h 5682862"/>
              <a:gd name="connsiteX11" fmla="*/ 307527 w 6053670"/>
              <a:gd name="connsiteY11" fmla="*/ 44850 h 5682862"/>
              <a:gd name="connsiteX12" fmla="*/ 415282 w 6053670"/>
              <a:gd name="connsiteY12" fmla="*/ 59121 h 5682862"/>
              <a:gd name="connsiteX13" fmla="*/ 534539 w 6053670"/>
              <a:gd name="connsiteY13" fmla="*/ 74175 h 5682862"/>
              <a:gd name="connsiteX14" fmla="*/ 668931 w 6053670"/>
              <a:gd name="connsiteY14" fmla="*/ 90014 h 5682862"/>
              <a:gd name="connsiteX15" fmla="*/ 815430 w 6053670"/>
              <a:gd name="connsiteY15" fmla="*/ 106794 h 5682862"/>
              <a:gd name="connsiteX16" fmla="*/ 974641 w 6053670"/>
              <a:gd name="connsiteY16" fmla="*/ 123574 h 5682862"/>
              <a:gd name="connsiteX17" fmla="*/ 1144144 w 6053670"/>
              <a:gd name="connsiteY17" fmla="*/ 140667 h 5682862"/>
              <a:gd name="connsiteX18" fmla="*/ 1326965 w 6053670"/>
              <a:gd name="connsiteY18" fmla="*/ 156506 h 5682862"/>
              <a:gd name="connsiteX19" fmla="*/ 1518261 w 6053670"/>
              <a:gd name="connsiteY19" fmla="*/ 171717 h 5682862"/>
              <a:gd name="connsiteX20" fmla="*/ 1720453 w 6053670"/>
              <a:gd name="connsiteY20" fmla="*/ 185518 h 5682862"/>
              <a:gd name="connsiteX21" fmla="*/ 1931121 w 6053670"/>
              <a:gd name="connsiteY21" fmla="*/ 198690 h 5682862"/>
              <a:gd name="connsiteX22" fmla="*/ 2150869 w 6053670"/>
              <a:gd name="connsiteY22" fmla="*/ 211079 h 5682862"/>
              <a:gd name="connsiteX23" fmla="*/ 2263467 w 6053670"/>
              <a:gd name="connsiteY23" fmla="*/ 215470 h 5682862"/>
              <a:gd name="connsiteX24" fmla="*/ 2378487 w 6053670"/>
              <a:gd name="connsiteY24" fmla="*/ 220332 h 5682862"/>
              <a:gd name="connsiteX25" fmla="*/ 2495323 w 6053670"/>
              <a:gd name="connsiteY25" fmla="*/ 224879 h 5682862"/>
              <a:gd name="connsiteX26" fmla="*/ 2612764 w 6053670"/>
              <a:gd name="connsiteY26" fmla="*/ 227859 h 5682862"/>
              <a:gd name="connsiteX27" fmla="*/ 2732627 w 6053670"/>
              <a:gd name="connsiteY27" fmla="*/ 230525 h 5682862"/>
              <a:gd name="connsiteX28" fmla="*/ 2853700 w 6053670"/>
              <a:gd name="connsiteY28" fmla="*/ 233348 h 5682862"/>
              <a:gd name="connsiteX29" fmla="*/ 2977195 w 6053670"/>
              <a:gd name="connsiteY29" fmla="*/ 235229 h 5682862"/>
              <a:gd name="connsiteX30" fmla="*/ 3101901 w 6053670"/>
              <a:gd name="connsiteY30" fmla="*/ 235229 h 5682862"/>
              <a:gd name="connsiteX31" fmla="*/ 3227817 w 6053670"/>
              <a:gd name="connsiteY31" fmla="*/ 236170 h 5682862"/>
              <a:gd name="connsiteX32" fmla="*/ 3354944 w 6053670"/>
              <a:gd name="connsiteY32" fmla="*/ 235229 h 5682862"/>
              <a:gd name="connsiteX33" fmla="*/ 3483887 w 6053670"/>
              <a:gd name="connsiteY33" fmla="*/ 233348 h 5682862"/>
              <a:gd name="connsiteX34" fmla="*/ 3612830 w 6053670"/>
              <a:gd name="connsiteY34" fmla="*/ 231623 h 5682862"/>
              <a:gd name="connsiteX35" fmla="*/ 3743590 w 6053670"/>
              <a:gd name="connsiteY35" fmla="*/ 227859 h 5682862"/>
              <a:gd name="connsiteX36" fmla="*/ 3875560 w 6053670"/>
              <a:gd name="connsiteY36" fmla="*/ 223938 h 5682862"/>
              <a:gd name="connsiteX37" fmla="*/ 4007530 w 6053670"/>
              <a:gd name="connsiteY37" fmla="*/ 219391 h 5682862"/>
              <a:gd name="connsiteX38" fmla="*/ 4140710 w 6053670"/>
              <a:gd name="connsiteY38" fmla="*/ 212961 h 5682862"/>
              <a:gd name="connsiteX39" fmla="*/ 4275102 w 6053670"/>
              <a:gd name="connsiteY39" fmla="*/ 205277 h 5682862"/>
              <a:gd name="connsiteX40" fmla="*/ 4410098 w 6053670"/>
              <a:gd name="connsiteY40" fmla="*/ 197907 h 5682862"/>
              <a:gd name="connsiteX41" fmla="*/ 4545096 w 6053670"/>
              <a:gd name="connsiteY41" fmla="*/ 188498 h 5682862"/>
              <a:gd name="connsiteX42" fmla="*/ 4681909 w 6053670"/>
              <a:gd name="connsiteY42" fmla="*/ 177207 h 5682862"/>
              <a:gd name="connsiteX43" fmla="*/ 4816905 w 6053670"/>
              <a:gd name="connsiteY43" fmla="*/ 165916 h 5682862"/>
              <a:gd name="connsiteX44" fmla="*/ 4954323 w 6053670"/>
              <a:gd name="connsiteY44" fmla="*/ 152899 h 5682862"/>
              <a:gd name="connsiteX45" fmla="*/ 5092347 w 6053670"/>
              <a:gd name="connsiteY45" fmla="*/ 138629 h 5682862"/>
              <a:gd name="connsiteX46" fmla="*/ 5228555 w 6053670"/>
              <a:gd name="connsiteY46" fmla="*/ 123574 h 5682862"/>
              <a:gd name="connsiteX47" fmla="*/ 5366578 w 6053670"/>
              <a:gd name="connsiteY47" fmla="*/ 106010 h 5682862"/>
              <a:gd name="connsiteX48" fmla="*/ 5503997 w 6053670"/>
              <a:gd name="connsiteY48" fmla="*/ 87192 h 5682862"/>
              <a:gd name="connsiteX49" fmla="*/ 5642020 w 6053670"/>
              <a:gd name="connsiteY49" fmla="*/ 68530 h 5682862"/>
              <a:gd name="connsiteX50" fmla="*/ 5779438 w 6053670"/>
              <a:gd name="connsiteY50" fmla="*/ 46733 h 5682862"/>
              <a:gd name="connsiteX51" fmla="*/ 5916251 w 6053670"/>
              <a:gd name="connsiteY51" fmla="*/ 24464 h 568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682862">
                <a:moveTo>
                  <a:pt x="6053670" y="1098"/>
                </a:moveTo>
                <a:lnTo>
                  <a:pt x="6053670" y="1014925"/>
                </a:lnTo>
                <a:lnTo>
                  <a:pt x="6053670" y="1254558"/>
                </a:lnTo>
                <a:lnTo>
                  <a:pt x="6053670" y="5682862"/>
                </a:lnTo>
                <a:lnTo>
                  <a:pt x="0" y="5682862"/>
                </a:lnTo>
                <a:lnTo>
                  <a:pt x="0" y="1249853"/>
                </a:lnTo>
                <a:lnTo>
                  <a:pt x="0" y="1014925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6E2FE09B-7419-43C3-85D2-C804F1BE3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D6A3A9-1E21-48EF-AF9E-45212153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283359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Sut</a:t>
            </a:r>
            <a:r>
              <a:rPr lang="en-US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dach</a:t>
            </a:r>
            <a:r>
              <a:rPr lang="en-US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chi?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CDD2921-DE0D-4418-8566-F7F18DCB7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0434C55-2C22-4676-B5F3-46E43FD25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5283359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</a:rPr>
              <a:t>Hapus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</a:rPr>
              <a:t>Trist?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</a:rPr>
              <a:t>Cwestiynau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988436-894B-4DD3-8CB4-41187D371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41" y="645106"/>
            <a:ext cx="3912543" cy="3285925"/>
          </a:xfrm>
          <a:prstGeom prst="rect">
            <a:avLst/>
          </a:prstGeom>
        </p:spPr>
      </p:pic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D304D1-FE0E-46A7-9EFF-5007B45F44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90" y="4092395"/>
            <a:ext cx="2138080" cy="2138080"/>
          </a:xfrm>
          <a:prstGeom prst="rect">
            <a:avLst/>
          </a:prstGeom>
        </p:spPr>
      </p:pic>
      <p:pic>
        <p:nvPicPr>
          <p:cNvPr id="10" name="Content Placeholder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358E83-4587-4F17-8575-E6D670051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17" y="4092395"/>
            <a:ext cx="2138080" cy="21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48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4" name="Rectangle 113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E484F4-0673-449D-AC33-CA4E36CB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</a:rPr>
              <a:t>Hwyl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fawr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Ffrindiau</a:t>
            </a:r>
            <a:r>
              <a:rPr lang="en-US" sz="54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CF52A-4F0A-4569-B561-75101282F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3171" y="4293441"/>
            <a:ext cx="8825658" cy="1234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cap="all" dirty="0"/>
              <a:t>Wela </a:t>
            </a:r>
            <a:r>
              <a:rPr lang="en-US" sz="4000" cap="all" dirty="0" err="1"/>
              <a:t>i</a:t>
            </a:r>
            <a:r>
              <a:rPr lang="en-US" sz="4000" cap="all" dirty="0"/>
              <a:t> chi </a:t>
            </a:r>
            <a:r>
              <a:rPr lang="en-US" sz="4000" cap="all" dirty="0" err="1"/>
              <a:t>wythnos</a:t>
            </a:r>
            <a:r>
              <a:rPr lang="en-US" sz="4000" cap="all" dirty="0"/>
              <a:t> </a:t>
            </a:r>
            <a:r>
              <a:rPr lang="en-US" sz="4000" cap="all" dirty="0" err="1"/>
              <a:t>nesa</a:t>
            </a:r>
            <a:r>
              <a:rPr lang="en-US" sz="4000" cap="all" dirty="0"/>
              <a:t>!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38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53F3-3964-46CF-B67D-F1DF4A5E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… </a:t>
            </a:r>
            <a:r>
              <a:rPr lang="en-GB" b="1" dirty="0" err="1"/>
              <a:t>dw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endParaRPr lang="en-GB" b="1" dirty="0"/>
          </a:p>
        </p:txBody>
      </p:sp>
      <p:pic>
        <p:nvPicPr>
          <p:cNvPr id="1026" name="Picture 2" descr="Meeting Clipart One To One - People Meeting Each Other Clipart, Cliparts &amp;  Cartoons - Jing.fm">
            <a:extLst>
              <a:ext uri="{FF2B5EF4-FFF2-40B4-BE49-F238E27FC236}">
                <a16:creationId xmlns:a16="http://schemas.microsoft.com/office/drawing/2014/main" id="{BF7EB894-2808-4148-B2E8-D4B8004A8B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84" y="2603500"/>
            <a:ext cx="3476944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BE75683-0403-4DDD-909D-5759EF8962AD}"/>
              </a:ext>
            </a:extLst>
          </p:cNvPr>
          <p:cNvSpPr/>
          <p:nvPr/>
        </p:nvSpPr>
        <p:spPr>
          <a:xfrm>
            <a:off x="1154954" y="2233749"/>
            <a:ext cx="2385080" cy="1293222"/>
          </a:xfrm>
          <a:prstGeom prst="wedgeRoundRectCallout">
            <a:avLst>
              <a:gd name="adj1" fmla="val 69156"/>
              <a:gd name="adj2" fmla="val 4580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7030A0"/>
                </a:solidFill>
              </a:rPr>
              <a:t>Huw </a:t>
            </a:r>
            <a:r>
              <a:rPr lang="en-GB" b="1" dirty="0" err="1">
                <a:solidFill>
                  <a:srgbClr val="7030A0"/>
                </a:solidFill>
              </a:rPr>
              <a:t>dw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i</a:t>
            </a:r>
            <a:r>
              <a:rPr lang="en-GB" b="1" dirty="0">
                <a:solidFill>
                  <a:srgbClr val="7030A0"/>
                </a:solidFill>
              </a:rPr>
              <a:t>.</a:t>
            </a:r>
          </a:p>
          <a:p>
            <a:r>
              <a:rPr lang="en-GB" b="1" dirty="0" err="1">
                <a:solidFill>
                  <a:srgbClr val="7030A0"/>
                </a:solidFill>
              </a:rPr>
              <a:t>Pwy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dach</a:t>
            </a:r>
            <a:r>
              <a:rPr lang="en-GB" b="1" dirty="0">
                <a:solidFill>
                  <a:srgbClr val="7030A0"/>
                </a:solidFill>
              </a:rPr>
              <a:t> chi?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B369744-B884-4816-80B6-B043F6284F78}"/>
              </a:ext>
            </a:extLst>
          </p:cNvPr>
          <p:cNvSpPr/>
          <p:nvPr/>
        </p:nvSpPr>
        <p:spPr>
          <a:xfrm>
            <a:off x="7898654" y="2449649"/>
            <a:ext cx="2385080" cy="1293222"/>
          </a:xfrm>
          <a:prstGeom prst="wedgeRoundRectCallout">
            <a:avLst>
              <a:gd name="adj1" fmla="val -90587"/>
              <a:gd name="adj2" fmla="val 3598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>
                <a:solidFill>
                  <a:srgbClr val="7030A0"/>
                </a:solidFill>
              </a:rPr>
              <a:t>Catrin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dw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i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37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F076-7DEE-4999-B9D3-7FA7C90E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Pwy dach chi?</a:t>
            </a:r>
          </a:p>
        </p:txBody>
      </p:sp>
      <p:pic>
        <p:nvPicPr>
          <p:cNvPr id="5" name="Content Placeholder 4" descr="A close up of a person&#10;&#10;Description automatically generated">
            <a:extLst>
              <a:ext uri="{FF2B5EF4-FFF2-40B4-BE49-F238E27FC236}">
                <a16:creationId xmlns:a16="http://schemas.microsoft.com/office/drawing/2014/main" id="{ED0EE8EE-7175-4475-A94B-A90009679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877"/>
          <a:stretch/>
        </p:blipFill>
        <p:spPr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AC8D012-0EF2-4FE0-B7A0-B40F16660149}"/>
              </a:ext>
            </a:extLst>
          </p:cNvPr>
          <p:cNvSpPr/>
          <p:nvPr/>
        </p:nvSpPr>
        <p:spPr>
          <a:xfrm>
            <a:off x="5980954" y="2603500"/>
            <a:ext cx="5211979" cy="3416300"/>
          </a:xfrm>
          <a:prstGeom prst="wedgeRoundRectCallout">
            <a:avLst>
              <a:gd name="adj1" fmla="val -90587"/>
              <a:gd name="adj2" fmla="val 3598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Victoria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dw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07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5758005-8C5C-49DB-A202-1200AD76F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3" r="16442" b="-1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F40F3-E3EE-4EB3-9C95-E88D22F3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Pwy dach chi?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5552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53344-A738-431E-8017-1A1D0D4C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Pwy dach chi?</a:t>
            </a:r>
          </a:p>
        </p:txBody>
      </p:sp>
      <p:pic>
        <p:nvPicPr>
          <p:cNvPr id="9" name="Content Placeholder 8" descr="A close up of a person&#10;&#10;Description automatically generated">
            <a:extLst>
              <a:ext uri="{FF2B5EF4-FFF2-40B4-BE49-F238E27FC236}">
                <a16:creationId xmlns:a16="http://schemas.microsoft.com/office/drawing/2014/main" id="{F6758CAA-DE26-4D46-A2E3-C525B86C3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43" y="1113063"/>
            <a:ext cx="5785947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337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5" name="Content Placeholder 4" descr="A picture containing person, outdoor, player, person&#10;&#10;Description automatically generated">
            <a:extLst>
              <a:ext uri="{FF2B5EF4-FFF2-40B4-BE49-F238E27FC236}">
                <a16:creationId xmlns:a16="http://schemas.microsoft.com/office/drawing/2014/main" id="{BC0F5518-AA94-4229-965E-614D59F3B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1" r="20003" b="-1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104CB3-5C6B-4137-A6C5-47668574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Pwy dach chi?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1675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E9086-8D0E-43EE-BAB0-B44475B0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203371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Bore da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98FE1C-3410-4658-9DDB-6C21E040036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09764" y="1170714"/>
            <a:ext cx="4546454" cy="3048590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712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1AEC2D-9A3A-4C28-BCB0-4BA1EB096F0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t="14224" r="-1" b="23495"/>
          <a:stretch/>
        </p:blipFill>
        <p:spPr bwMode="auto">
          <a:xfrm>
            <a:off x="-108736" y="388092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A102F-CB63-44E1-ACD5-EF8FE362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215" y="1293517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P’nawn da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0629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</Words>
  <Application>Microsoft Office PowerPoint</Application>
  <PresentationFormat>Widescreen</PresentationFormat>
  <Paragraphs>31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Wingdings 3</vt:lpstr>
      <vt:lpstr>Ion Boardroom</vt:lpstr>
      <vt:lpstr>Paintbrush Picture</vt:lpstr>
      <vt:lpstr>UNED 1</vt:lpstr>
      <vt:lpstr>PowerPoint Presentation</vt:lpstr>
      <vt:lpstr>… dw i</vt:lpstr>
      <vt:lpstr>Pwy dach chi?</vt:lpstr>
      <vt:lpstr>Pwy dach chi?</vt:lpstr>
      <vt:lpstr>Pwy dach chi?</vt:lpstr>
      <vt:lpstr>Pwy dach chi?</vt:lpstr>
      <vt:lpstr>Bore da</vt:lpstr>
      <vt:lpstr>P’nawn da</vt:lpstr>
      <vt:lpstr>Noswaith  dda</vt:lpstr>
      <vt:lpstr>Nos da</vt:lpstr>
      <vt:lpstr>Nos da</vt:lpstr>
      <vt:lpstr>Bore da</vt:lpstr>
      <vt:lpstr>P’nawn da</vt:lpstr>
      <vt:lpstr>Bore da</vt:lpstr>
      <vt:lpstr>Nos da</vt:lpstr>
      <vt:lpstr>P’nawn  da</vt:lpstr>
      <vt:lpstr>Noswaith dda</vt:lpstr>
      <vt:lpstr>P’nawn da</vt:lpstr>
      <vt:lpstr>Bore da</vt:lpstr>
      <vt:lpstr>Noswaith dda</vt:lpstr>
      <vt:lpstr>P’nawn da</vt:lpstr>
      <vt:lpstr>Sut dach chi?</vt:lpstr>
      <vt:lpstr>Hwyl fawr Ffrindiau!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UNED 1</dc:title>
  <dc:creator>Pegi Talfryn</dc:creator>
  <cp:lastModifiedBy>Pegi Talfryn</cp:lastModifiedBy>
  <cp:revision>2</cp:revision>
  <dcterms:created xsi:type="dcterms:W3CDTF">2020-09-14T09:22:09Z</dcterms:created>
  <dcterms:modified xsi:type="dcterms:W3CDTF">2020-09-14T09:23:12Z</dcterms:modified>
</cp:coreProperties>
</file>