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24" r:id="rId3"/>
    <p:sldId id="325" r:id="rId4"/>
    <p:sldId id="326" r:id="rId5"/>
    <p:sldId id="327" r:id="rId6"/>
    <p:sldId id="328" r:id="rId7"/>
    <p:sldId id="329" r:id="rId8"/>
    <p:sldId id="330" r:id="rId9"/>
    <p:sldId id="331" r:id="rId10"/>
    <p:sldId id="332" r:id="rId11"/>
    <p:sldId id="333" r:id="rId12"/>
    <p:sldId id="334" r:id="rId13"/>
    <p:sldId id="335" r:id="rId14"/>
    <p:sldId id="336" r:id="rId15"/>
    <p:sldId id="337" r:id="rId16"/>
    <p:sldId id="338" r:id="rId17"/>
    <p:sldId id="339" r:id="rId18"/>
    <p:sldId id="340" r:id="rId19"/>
    <p:sldId id="341" r:id="rId20"/>
    <p:sldId id="342" r:id="rId21"/>
    <p:sldId id="343" r:id="rId22"/>
    <p:sldId id="344" r:id="rId23"/>
    <p:sldId id="345" r:id="rId24"/>
    <p:sldId id="321" r:id="rId25"/>
    <p:sldId id="320" r:id="rId26"/>
    <p:sldId id="323" r:id="rId27"/>
    <p:sldId id="262" r:id="rId28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458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6621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042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0462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6621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8431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7955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5686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2228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2126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7999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8444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804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404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9686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8457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3644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65FF67B2-2D04-4F12-AFDE-DF46E91E8197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680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C8F32-F60A-4D82-BA35-84B89417E7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UNED 4 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3512418F-EFF4-4404-872F-FE6372215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0" y="1184143"/>
            <a:ext cx="5029211" cy="2244857"/>
          </a:xfrm>
          <a:prstGeom prst="rect">
            <a:avLst/>
          </a:prstGeom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0D0ECDFC-E95A-4E05-959A-F0A0C42FE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599" y="5430715"/>
            <a:ext cx="2283436" cy="737928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EEF54CAC-F0F9-4022-9F92-CFA8576297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222" y="5226610"/>
            <a:ext cx="1758462" cy="942033"/>
          </a:xfrm>
          <a:prstGeom prst="rect">
            <a:avLst/>
          </a:prstGeom>
        </p:spPr>
      </p:pic>
      <p:sp>
        <p:nvSpPr>
          <p:cNvPr id="6" name="Subtitle 5">
            <a:extLst>
              <a:ext uri="{FF2B5EF4-FFF2-40B4-BE49-F238E27FC236}">
                <a16:creationId xmlns:a16="http://schemas.microsoft.com/office/drawing/2014/main" id="{8D7567B4-ADF8-494D-92BA-A9404A396B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264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Freeform 5">
            <a:extLst>
              <a:ext uri="{FF2B5EF4-FFF2-40B4-BE49-F238E27FC236}">
                <a16:creationId xmlns:a16="http://schemas.microsoft.com/office/drawing/2014/main" id="{11CAC6F2-0806-417B-BF5D-5AEF6195F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4723B02-0AAB-4F6E-BA41-8ED99D559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B4472E-AD74-4F2C-86DA-EEE927E0F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3101" y="2008989"/>
            <a:ext cx="3382297" cy="32819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llwyd</a:t>
            </a:r>
            <a:endParaRPr lang="en-US" sz="5400" b="0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218" name="Picture 2" descr="Free Grey Elephant Cliparts, Download Free Clip Art, Free Clip Art on  Clipart Library">
            <a:extLst>
              <a:ext uri="{FF2B5EF4-FFF2-40B4-BE49-F238E27FC236}">
                <a16:creationId xmlns:a16="http://schemas.microsoft.com/office/drawing/2014/main" id="{5FDD0294-81ED-41C7-808F-EDDB6078B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9763" y="1219245"/>
            <a:ext cx="6470907" cy="4416393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6349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Freeform 5">
            <a:extLst>
              <a:ext uri="{FF2B5EF4-FFF2-40B4-BE49-F238E27FC236}">
                <a16:creationId xmlns:a16="http://schemas.microsoft.com/office/drawing/2014/main" id="{4E212B76-74CB-461F-90A3-EF4F2397A8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77A498-36B1-4DE8-A97B-B57C7470B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9983" y="1232030"/>
            <a:ext cx="4798142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brown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81E746D0-4B37-4869-B2EF-79D5F0FFFB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242" name="Picture 2" descr="Brown Horse Galloping Clipart - Free Clip Art">
            <a:extLst>
              <a:ext uri="{FF2B5EF4-FFF2-40B4-BE49-F238E27FC236}">
                <a16:creationId xmlns:a16="http://schemas.microsoft.com/office/drawing/2014/main" id="{ECF5AEF9-1CC0-4A20-B65C-0B3DA359CD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9764" y="1774396"/>
            <a:ext cx="4986236" cy="3306091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54045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Freeform 5">
            <a:extLst>
              <a:ext uri="{FF2B5EF4-FFF2-40B4-BE49-F238E27FC236}">
                <a16:creationId xmlns:a16="http://schemas.microsoft.com/office/drawing/2014/main" id="{11CAC6F2-0806-417B-BF5D-5AEF6195F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4723B02-0AAB-4F6E-BA41-8ED99D559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7AE52B-88FA-4ED2-B53C-418A1726F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5317" y="1242371"/>
            <a:ext cx="3382297" cy="32819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du</a:t>
            </a:r>
          </a:p>
        </p:txBody>
      </p:sp>
      <p:pic>
        <p:nvPicPr>
          <p:cNvPr id="11266" name="Picture 2" descr="Clouds Clipart Png - Black Clouds On White , Transparent Cartoon, Free  Cliparts &amp; Silhouettes - NetClipart">
            <a:extLst>
              <a:ext uri="{FF2B5EF4-FFF2-40B4-BE49-F238E27FC236}">
                <a16:creationId xmlns:a16="http://schemas.microsoft.com/office/drawing/2014/main" id="{363EDD6C-C675-48FF-9716-FD0585FD0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4386" y="1113063"/>
            <a:ext cx="5461661" cy="4628758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76798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3527283" y="1857885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sp>
        <p:nvSpPr>
          <p:cNvPr id="79" name="Freeform 5">
            <a:extLst>
              <a:ext uri="{FF2B5EF4-FFF2-40B4-BE49-F238E27FC236}">
                <a16:creationId xmlns:a16="http://schemas.microsoft.com/office/drawing/2014/main" id="{1AD5EB79-7F9A-4BBC-92A5-188382CBA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pic>
        <p:nvPicPr>
          <p:cNvPr id="1026" name="Picture 2" descr="Bride Contemporary Western wedding dress White, bride transparent  background PNG clipart | PNGGuru">
            <a:extLst>
              <a:ext uri="{FF2B5EF4-FFF2-40B4-BE49-F238E27FC236}">
                <a16:creationId xmlns:a16="http://schemas.microsoft.com/office/drawing/2014/main" id="{A8D79A1B-1A1D-4F0E-884D-A15DB999B4F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4404"/>
          <a:stretch/>
        </p:blipFill>
        <p:spPr bwMode="auto">
          <a:xfrm>
            <a:off x="423337" y="402166"/>
            <a:ext cx="4932951" cy="6053670"/>
          </a:xfrm>
          <a:custGeom>
            <a:avLst/>
            <a:gdLst/>
            <a:ahLst/>
            <a:cxnLst/>
            <a:rect l="l" t="t" r="r" b="b"/>
            <a:pathLst>
              <a:path w="4932951" h="6053670">
                <a:moveTo>
                  <a:pt x="0" y="0"/>
                </a:moveTo>
                <a:lnTo>
                  <a:pt x="3678393" y="0"/>
                </a:lnTo>
                <a:lnTo>
                  <a:pt x="4478865" y="0"/>
                </a:lnTo>
                <a:lnTo>
                  <a:pt x="4931853" y="0"/>
                </a:lnTo>
                <a:lnTo>
                  <a:pt x="4908487" y="137419"/>
                </a:lnTo>
                <a:lnTo>
                  <a:pt x="4886218" y="274232"/>
                </a:lnTo>
                <a:lnTo>
                  <a:pt x="4864421" y="411650"/>
                </a:lnTo>
                <a:lnTo>
                  <a:pt x="4845759" y="549673"/>
                </a:lnTo>
                <a:lnTo>
                  <a:pt x="4826941" y="687092"/>
                </a:lnTo>
                <a:lnTo>
                  <a:pt x="4809377" y="825115"/>
                </a:lnTo>
                <a:lnTo>
                  <a:pt x="4794322" y="961323"/>
                </a:lnTo>
                <a:lnTo>
                  <a:pt x="4780052" y="1099347"/>
                </a:lnTo>
                <a:lnTo>
                  <a:pt x="4767035" y="1236765"/>
                </a:lnTo>
                <a:lnTo>
                  <a:pt x="4755744" y="1371761"/>
                </a:lnTo>
                <a:lnTo>
                  <a:pt x="4744453" y="1508574"/>
                </a:lnTo>
                <a:lnTo>
                  <a:pt x="4735044" y="1643572"/>
                </a:lnTo>
                <a:lnTo>
                  <a:pt x="4727674" y="1778568"/>
                </a:lnTo>
                <a:lnTo>
                  <a:pt x="4719990" y="1912960"/>
                </a:lnTo>
                <a:lnTo>
                  <a:pt x="4713560" y="2046141"/>
                </a:lnTo>
                <a:lnTo>
                  <a:pt x="4709012" y="2178111"/>
                </a:lnTo>
                <a:lnTo>
                  <a:pt x="4705092" y="2310081"/>
                </a:lnTo>
                <a:lnTo>
                  <a:pt x="4701328" y="2440840"/>
                </a:lnTo>
                <a:lnTo>
                  <a:pt x="4699603" y="2569783"/>
                </a:lnTo>
                <a:lnTo>
                  <a:pt x="4697721" y="2698726"/>
                </a:lnTo>
                <a:lnTo>
                  <a:pt x="4696780" y="2825853"/>
                </a:lnTo>
                <a:lnTo>
                  <a:pt x="4697721" y="2951770"/>
                </a:lnTo>
                <a:lnTo>
                  <a:pt x="4697721" y="3076475"/>
                </a:lnTo>
                <a:lnTo>
                  <a:pt x="4699603" y="3199970"/>
                </a:lnTo>
                <a:lnTo>
                  <a:pt x="4702426" y="3321043"/>
                </a:lnTo>
                <a:lnTo>
                  <a:pt x="4705092" y="3440906"/>
                </a:lnTo>
                <a:lnTo>
                  <a:pt x="4708071" y="3558347"/>
                </a:lnTo>
                <a:lnTo>
                  <a:pt x="4712619" y="3675183"/>
                </a:lnTo>
                <a:lnTo>
                  <a:pt x="4717480" y="3790203"/>
                </a:lnTo>
                <a:lnTo>
                  <a:pt x="4721871" y="3902801"/>
                </a:lnTo>
                <a:lnTo>
                  <a:pt x="4734260" y="4122549"/>
                </a:lnTo>
                <a:lnTo>
                  <a:pt x="4747433" y="4333217"/>
                </a:lnTo>
                <a:lnTo>
                  <a:pt x="4761233" y="4535409"/>
                </a:lnTo>
                <a:lnTo>
                  <a:pt x="4776445" y="4726705"/>
                </a:lnTo>
                <a:lnTo>
                  <a:pt x="4792283" y="4909526"/>
                </a:lnTo>
                <a:lnTo>
                  <a:pt x="4809377" y="5079029"/>
                </a:lnTo>
                <a:lnTo>
                  <a:pt x="4826157" y="5238240"/>
                </a:lnTo>
                <a:lnTo>
                  <a:pt x="4842936" y="5384739"/>
                </a:lnTo>
                <a:lnTo>
                  <a:pt x="4858775" y="5519131"/>
                </a:lnTo>
                <a:lnTo>
                  <a:pt x="4873830" y="5638388"/>
                </a:lnTo>
                <a:lnTo>
                  <a:pt x="4888100" y="5746143"/>
                </a:lnTo>
                <a:lnTo>
                  <a:pt x="4900019" y="5836948"/>
                </a:lnTo>
                <a:lnTo>
                  <a:pt x="4911310" y="5913225"/>
                </a:lnTo>
                <a:lnTo>
                  <a:pt x="4927462" y="6017953"/>
                </a:lnTo>
                <a:lnTo>
                  <a:pt x="4932951" y="6053670"/>
                </a:lnTo>
                <a:lnTo>
                  <a:pt x="4478865" y="6053670"/>
                </a:lnTo>
                <a:lnTo>
                  <a:pt x="3683097" y="6053670"/>
                </a:lnTo>
                <a:lnTo>
                  <a:pt x="0" y="6053670"/>
                </a:lnTo>
                <a:close/>
              </a:path>
            </a:pathLst>
          </a:cu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37BD4B-943A-49D1-AF13-4C677D666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5061" y="1241266"/>
            <a:ext cx="5428551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/>
              <a:t>gwyn</a:t>
            </a:r>
            <a:endParaRPr lang="en-US" sz="5400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B9B8A17F-DC3A-4D9A-AA53-9BFB894C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79771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3527283" y="1857885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pic>
        <p:nvPicPr>
          <p:cNvPr id="2050" name="Picture 2" descr="Child Wearing The Broken Twill Pull-on Pant In Kids - Pocket Clipart - Full  Size Clipart (#3351973) - PinClipart">
            <a:extLst>
              <a:ext uri="{FF2B5EF4-FFF2-40B4-BE49-F238E27FC236}">
                <a16:creationId xmlns:a16="http://schemas.microsoft.com/office/drawing/2014/main" id="{DF5668A5-6B99-4951-83D2-5576E5D4F4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34" r="-1" b="13656"/>
          <a:stretch/>
        </p:blipFill>
        <p:spPr bwMode="auto">
          <a:xfrm>
            <a:off x="423337" y="402166"/>
            <a:ext cx="4932951" cy="6053670"/>
          </a:xfrm>
          <a:custGeom>
            <a:avLst/>
            <a:gdLst/>
            <a:ahLst/>
            <a:cxnLst/>
            <a:rect l="l" t="t" r="r" b="b"/>
            <a:pathLst>
              <a:path w="4932951" h="6053670">
                <a:moveTo>
                  <a:pt x="0" y="0"/>
                </a:moveTo>
                <a:lnTo>
                  <a:pt x="3678393" y="0"/>
                </a:lnTo>
                <a:lnTo>
                  <a:pt x="4478865" y="0"/>
                </a:lnTo>
                <a:lnTo>
                  <a:pt x="4931853" y="0"/>
                </a:lnTo>
                <a:lnTo>
                  <a:pt x="4908487" y="137419"/>
                </a:lnTo>
                <a:lnTo>
                  <a:pt x="4886218" y="274232"/>
                </a:lnTo>
                <a:lnTo>
                  <a:pt x="4864421" y="411650"/>
                </a:lnTo>
                <a:lnTo>
                  <a:pt x="4845759" y="549673"/>
                </a:lnTo>
                <a:lnTo>
                  <a:pt x="4826941" y="687092"/>
                </a:lnTo>
                <a:lnTo>
                  <a:pt x="4809377" y="825115"/>
                </a:lnTo>
                <a:lnTo>
                  <a:pt x="4794322" y="961323"/>
                </a:lnTo>
                <a:lnTo>
                  <a:pt x="4780052" y="1099347"/>
                </a:lnTo>
                <a:lnTo>
                  <a:pt x="4767035" y="1236765"/>
                </a:lnTo>
                <a:lnTo>
                  <a:pt x="4755744" y="1371761"/>
                </a:lnTo>
                <a:lnTo>
                  <a:pt x="4744453" y="1508574"/>
                </a:lnTo>
                <a:lnTo>
                  <a:pt x="4735044" y="1643572"/>
                </a:lnTo>
                <a:lnTo>
                  <a:pt x="4727674" y="1778568"/>
                </a:lnTo>
                <a:lnTo>
                  <a:pt x="4719990" y="1912960"/>
                </a:lnTo>
                <a:lnTo>
                  <a:pt x="4713560" y="2046141"/>
                </a:lnTo>
                <a:lnTo>
                  <a:pt x="4709012" y="2178111"/>
                </a:lnTo>
                <a:lnTo>
                  <a:pt x="4705092" y="2310081"/>
                </a:lnTo>
                <a:lnTo>
                  <a:pt x="4701328" y="2440840"/>
                </a:lnTo>
                <a:lnTo>
                  <a:pt x="4699603" y="2569783"/>
                </a:lnTo>
                <a:lnTo>
                  <a:pt x="4697721" y="2698726"/>
                </a:lnTo>
                <a:lnTo>
                  <a:pt x="4696780" y="2825853"/>
                </a:lnTo>
                <a:lnTo>
                  <a:pt x="4697721" y="2951770"/>
                </a:lnTo>
                <a:lnTo>
                  <a:pt x="4697721" y="3076475"/>
                </a:lnTo>
                <a:lnTo>
                  <a:pt x="4699603" y="3199970"/>
                </a:lnTo>
                <a:lnTo>
                  <a:pt x="4702426" y="3321043"/>
                </a:lnTo>
                <a:lnTo>
                  <a:pt x="4705092" y="3440906"/>
                </a:lnTo>
                <a:lnTo>
                  <a:pt x="4708071" y="3558347"/>
                </a:lnTo>
                <a:lnTo>
                  <a:pt x="4712619" y="3675183"/>
                </a:lnTo>
                <a:lnTo>
                  <a:pt x="4717480" y="3790203"/>
                </a:lnTo>
                <a:lnTo>
                  <a:pt x="4721871" y="3902801"/>
                </a:lnTo>
                <a:lnTo>
                  <a:pt x="4734260" y="4122549"/>
                </a:lnTo>
                <a:lnTo>
                  <a:pt x="4747433" y="4333217"/>
                </a:lnTo>
                <a:lnTo>
                  <a:pt x="4761233" y="4535409"/>
                </a:lnTo>
                <a:lnTo>
                  <a:pt x="4776445" y="4726705"/>
                </a:lnTo>
                <a:lnTo>
                  <a:pt x="4792283" y="4909526"/>
                </a:lnTo>
                <a:lnTo>
                  <a:pt x="4809377" y="5079029"/>
                </a:lnTo>
                <a:lnTo>
                  <a:pt x="4826157" y="5238240"/>
                </a:lnTo>
                <a:lnTo>
                  <a:pt x="4842936" y="5384739"/>
                </a:lnTo>
                <a:lnTo>
                  <a:pt x="4858775" y="5519131"/>
                </a:lnTo>
                <a:lnTo>
                  <a:pt x="4873830" y="5638388"/>
                </a:lnTo>
                <a:lnTo>
                  <a:pt x="4888100" y="5746143"/>
                </a:lnTo>
                <a:lnTo>
                  <a:pt x="4900019" y="5836948"/>
                </a:lnTo>
                <a:lnTo>
                  <a:pt x="4911310" y="5913225"/>
                </a:lnTo>
                <a:lnTo>
                  <a:pt x="4927462" y="6017953"/>
                </a:lnTo>
                <a:lnTo>
                  <a:pt x="4932951" y="6053670"/>
                </a:lnTo>
                <a:lnTo>
                  <a:pt x="4478865" y="6053670"/>
                </a:lnTo>
                <a:lnTo>
                  <a:pt x="3683097" y="6053670"/>
                </a:lnTo>
                <a:lnTo>
                  <a:pt x="0" y="605367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Freeform 5">
            <a:extLst>
              <a:ext uri="{FF2B5EF4-FFF2-40B4-BE49-F238E27FC236}">
                <a16:creationId xmlns:a16="http://schemas.microsoft.com/office/drawing/2014/main" id="{1AD5EB79-7F9A-4BBC-92A5-188382CBA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B079FE-B057-412E-ABF8-72B056346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5061" y="1241266"/>
            <a:ext cx="5428551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/>
              <a:t>gwyrdd</a:t>
            </a:r>
            <a:endParaRPr lang="en-US" sz="5400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B9B8A17F-DC3A-4D9A-AA53-9BFB894C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930871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15806E-6D3E-4043-94F6-E80C3C09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7145" y="1241266"/>
            <a:ext cx="4535926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glas</a:t>
            </a:r>
            <a:endParaRPr lang="en-US" sz="5400" b="0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7E2D86BB-893F-471B-AD66-50E01777C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3" y="396837"/>
            <a:ext cx="6451503" cy="6058999"/>
            <a:chOff x="423333" y="396837"/>
            <a:chExt cx="6451503" cy="6058999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61E3F80D-79C6-468A-83E4-3FEA58556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3" y="402165"/>
              <a:ext cx="522933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Freeform 5">
              <a:extLst>
                <a:ext uri="{FF2B5EF4-FFF2-40B4-BE49-F238E27FC236}">
                  <a16:creationId xmlns:a16="http://schemas.microsoft.com/office/drawing/2014/main" id="{009504C1-96CE-44B4-8DF0-613CF9D1DA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3161515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0" name="Freeform 5">
              <a:extLst>
                <a:ext uri="{FF2B5EF4-FFF2-40B4-BE49-F238E27FC236}">
                  <a16:creationId xmlns:a16="http://schemas.microsoft.com/office/drawing/2014/main" id="{1F299836-4C10-4395-B386-C0FA537C41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5004670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pic>
        <p:nvPicPr>
          <p:cNvPr id="3074" name="Picture 2" descr="Party Cartoon clipart - Dress, Clothing, Blue, transparent clip art">
            <a:extLst>
              <a:ext uri="{FF2B5EF4-FFF2-40B4-BE49-F238E27FC236}">
                <a16:creationId xmlns:a16="http://schemas.microsoft.com/office/drawing/2014/main" id="{B1EC76A3-1273-4F3D-9327-6B5D34815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8189" y="1114621"/>
            <a:ext cx="4246885" cy="462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70819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3527283" y="1857885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pic>
        <p:nvPicPr>
          <p:cNvPr id="4098" name="Picture 2" descr="urple flower clipart tumblr flower - flowers clip art purple PNG image with  transparent background | TOPpng">
            <a:extLst>
              <a:ext uri="{FF2B5EF4-FFF2-40B4-BE49-F238E27FC236}">
                <a16:creationId xmlns:a16="http://schemas.microsoft.com/office/drawing/2014/main" id="{9ED18C81-1FE5-49F6-A1C9-DC68BBD976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9" r="7727" b="-1"/>
          <a:stretch/>
        </p:blipFill>
        <p:spPr bwMode="auto">
          <a:xfrm>
            <a:off x="423337" y="402166"/>
            <a:ext cx="4932951" cy="6053670"/>
          </a:xfrm>
          <a:custGeom>
            <a:avLst/>
            <a:gdLst/>
            <a:ahLst/>
            <a:cxnLst/>
            <a:rect l="l" t="t" r="r" b="b"/>
            <a:pathLst>
              <a:path w="4932951" h="6053670">
                <a:moveTo>
                  <a:pt x="0" y="0"/>
                </a:moveTo>
                <a:lnTo>
                  <a:pt x="3678393" y="0"/>
                </a:lnTo>
                <a:lnTo>
                  <a:pt x="4478865" y="0"/>
                </a:lnTo>
                <a:lnTo>
                  <a:pt x="4931853" y="0"/>
                </a:lnTo>
                <a:lnTo>
                  <a:pt x="4908487" y="137419"/>
                </a:lnTo>
                <a:lnTo>
                  <a:pt x="4886218" y="274232"/>
                </a:lnTo>
                <a:lnTo>
                  <a:pt x="4864421" y="411650"/>
                </a:lnTo>
                <a:lnTo>
                  <a:pt x="4845759" y="549673"/>
                </a:lnTo>
                <a:lnTo>
                  <a:pt x="4826941" y="687092"/>
                </a:lnTo>
                <a:lnTo>
                  <a:pt x="4809377" y="825115"/>
                </a:lnTo>
                <a:lnTo>
                  <a:pt x="4794322" y="961323"/>
                </a:lnTo>
                <a:lnTo>
                  <a:pt x="4780052" y="1099347"/>
                </a:lnTo>
                <a:lnTo>
                  <a:pt x="4767035" y="1236765"/>
                </a:lnTo>
                <a:lnTo>
                  <a:pt x="4755744" y="1371761"/>
                </a:lnTo>
                <a:lnTo>
                  <a:pt x="4744453" y="1508574"/>
                </a:lnTo>
                <a:lnTo>
                  <a:pt x="4735044" y="1643572"/>
                </a:lnTo>
                <a:lnTo>
                  <a:pt x="4727674" y="1778568"/>
                </a:lnTo>
                <a:lnTo>
                  <a:pt x="4719990" y="1912960"/>
                </a:lnTo>
                <a:lnTo>
                  <a:pt x="4713560" y="2046141"/>
                </a:lnTo>
                <a:lnTo>
                  <a:pt x="4709012" y="2178111"/>
                </a:lnTo>
                <a:lnTo>
                  <a:pt x="4705092" y="2310081"/>
                </a:lnTo>
                <a:lnTo>
                  <a:pt x="4701328" y="2440840"/>
                </a:lnTo>
                <a:lnTo>
                  <a:pt x="4699603" y="2569783"/>
                </a:lnTo>
                <a:lnTo>
                  <a:pt x="4697721" y="2698726"/>
                </a:lnTo>
                <a:lnTo>
                  <a:pt x="4696780" y="2825853"/>
                </a:lnTo>
                <a:lnTo>
                  <a:pt x="4697721" y="2951770"/>
                </a:lnTo>
                <a:lnTo>
                  <a:pt x="4697721" y="3076475"/>
                </a:lnTo>
                <a:lnTo>
                  <a:pt x="4699603" y="3199970"/>
                </a:lnTo>
                <a:lnTo>
                  <a:pt x="4702426" y="3321043"/>
                </a:lnTo>
                <a:lnTo>
                  <a:pt x="4705092" y="3440906"/>
                </a:lnTo>
                <a:lnTo>
                  <a:pt x="4708071" y="3558347"/>
                </a:lnTo>
                <a:lnTo>
                  <a:pt x="4712619" y="3675183"/>
                </a:lnTo>
                <a:lnTo>
                  <a:pt x="4717480" y="3790203"/>
                </a:lnTo>
                <a:lnTo>
                  <a:pt x="4721871" y="3902801"/>
                </a:lnTo>
                <a:lnTo>
                  <a:pt x="4734260" y="4122549"/>
                </a:lnTo>
                <a:lnTo>
                  <a:pt x="4747433" y="4333217"/>
                </a:lnTo>
                <a:lnTo>
                  <a:pt x="4761233" y="4535409"/>
                </a:lnTo>
                <a:lnTo>
                  <a:pt x="4776445" y="4726705"/>
                </a:lnTo>
                <a:lnTo>
                  <a:pt x="4792283" y="4909526"/>
                </a:lnTo>
                <a:lnTo>
                  <a:pt x="4809377" y="5079029"/>
                </a:lnTo>
                <a:lnTo>
                  <a:pt x="4826157" y="5238240"/>
                </a:lnTo>
                <a:lnTo>
                  <a:pt x="4842936" y="5384739"/>
                </a:lnTo>
                <a:lnTo>
                  <a:pt x="4858775" y="5519131"/>
                </a:lnTo>
                <a:lnTo>
                  <a:pt x="4873830" y="5638388"/>
                </a:lnTo>
                <a:lnTo>
                  <a:pt x="4888100" y="5746143"/>
                </a:lnTo>
                <a:lnTo>
                  <a:pt x="4900019" y="5836948"/>
                </a:lnTo>
                <a:lnTo>
                  <a:pt x="4911310" y="5913225"/>
                </a:lnTo>
                <a:lnTo>
                  <a:pt x="4927462" y="6017953"/>
                </a:lnTo>
                <a:lnTo>
                  <a:pt x="4932951" y="6053670"/>
                </a:lnTo>
                <a:lnTo>
                  <a:pt x="4478865" y="6053670"/>
                </a:lnTo>
                <a:lnTo>
                  <a:pt x="3683097" y="6053670"/>
                </a:lnTo>
                <a:lnTo>
                  <a:pt x="0" y="605367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Freeform 5">
            <a:extLst>
              <a:ext uri="{FF2B5EF4-FFF2-40B4-BE49-F238E27FC236}">
                <a16:creationId xmlns:a16="http://schemas.microsoft.com/office/drawing/2014/main" id="{1AD5EB79-7F9A-4BBC-92A5-188382CBA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6A6CA2-5BF7-433E-8E72-AE2C0E46E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5061" y="1241266"/>
            <a:ext cx="5428551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/>
              <a:t>porffor</a:t>
            </a:r>
            <a:r>
              <a:rPr lang="en-US" sz="5400" dirty="0"/>
              <a:t> / </a:t>
            </a:r>
            <a:br>
              <a:rPr lang="en-US" sz="5400" dirty="0"/>
            </a:br>
            <a:r>
              <a:rPr lang="en-US" sz="5400" dirty="0" err="1"/>
              <a:t>piws</a:t>
            </a:r>
            <a:endParaRPr lang="en-US" sz="5400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B9B8A17F-DC3A-4D9A-AA53-9BFB894C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529224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3527283" y="1857885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pic>
        <p:nvPicPr>
          <p:cNvPr id="5122" name="Picture 2" descr="Troll Face Free Vector">
            <a:extLst>
              <a:ext uri="{FF2B5EF4-FFF2-40B4-BE49-F238E27FC236}">
                <a16:creationId xmlns:a16="http://schemas.microsoft.com/office/drawing/2014/main" id="{077EC905-4A3A-450F-AB2C-D58D5A8A62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3" r="9609" b="-1"/>
          <a:stretch/>
        </p:blipFill>
        <p:spPr bwMode="auto">
          <a:xfrm>
            <a:off x="423337" y="402166"/>
            <a:ext cx="4932951" cy="6053670"/>
          </a:xfrm>
          <a:custGeom>
            <a:avLst/>
            <a:gdLst/>
            <a:ahLst/>
            <a:cxnLst/>
            <a:rect l="l" t="t" r="r" b="b"/>
            <a:pathLst>
              <a:path w="4932951" h="6053670">
                <a:moveTo>
                  <a:pt x="0" y="0"/>
                </a:moveTo>
                <a:lnTo>
                  <a:pt x="3678393" y="0"/>
                </a:lnTo>
                <a:lnTo>
                  <a:pt x="4478865" y="0"/>
                </a:lnTo>
                <a:lnTo>
                  <a:pt x="4931853" y="0"/>
                </a:lnTo>
                <a:lnTo>
                  <a:pt x="4908487" y="137419"/>
                </a:lnTo>
                <a:lnTo>
                  <a:pt x="4886218" y="274232"/>
                </a:lnTo>
                <a:lnTo>
                  <a:pt x="4864421" y="411650"/>
                </a:lnTo>
                <a:lnTo>
                  <a:pt x="4845759" y="549673"/>
                </a:lnTo>
                <a:lnTo>
                  <a:pt x="4826941" y="687092"/>
                </a:lnTo>
                <a:lnTo>
                  <a:pt x="4809377" y="825115"/>
                </a:lnTo>
                <a:lnTo>
                  <a:pt x="4794322" y="961323"/>
                </a:lnTo>
                <a:lnTo>
                  <a:pt x="4780052" y="1099347"/>
                </a:lnTo>
                <a:lnTo>
                  <a:pt x="4767035" y="1236765"/>
                </a:lnTo>
                <a:lnTo>
                  <a:pt x="4755744" y="1371761"/>
                </a:lnTo>
                <a:lnTo>
                  <a:pt x="4744453" y="1508574"/>
                </a:lnTo>
                <a:lnTo>
                  <a:pt x="4735044" y="1643572"/>
                </a:lnTo>
                <a:lnTo>
                  <a:pt x="4727674" y="1778568"/>
                </a:lnTo>
                <a:lnTo>
                  <a:pt x="4719990" y="1912960"/>
                </a:lnTo>
                <a:lnTo>
                  <a:pt x="4713560" y="2046141"/>
                </a:lnTo>
                <a:lnTo>
                  <a:pt x="4709012" y="2178111"/>
                </a:lnTo>
                <a:lnTo>
                  <a:pt x="4705092" y="2310081"/>
                </a:lnTo>
                <a:lnTo>
                  <a:pt x="4701328" y="2440840"/>
                </a:lnTo>
                <a:lnTo>
                  <a:pt x="4699603" y="2569783"/>
                </a:lnTo>
                <a:lnTo>
                  <a:pt x="4697721" y="2698726"/>
                </a:lnTo>
                <a:lnTo>
                  <a:pt x="4696780" y="2825853"/>
                </a:lnTo>
                <a:lnTo>
                  <a:pt x="4697721" y="2951770"/>
                </a:lnTo>
                <a:lnTo>
                  <a:pt x="4697721" y="3076475"/>
                </a:lnTo>
                <a:lnTo>
                  <a:pt x="4699603" y="3199970"/>
                </a:lnTo>
                <a:lnTo>
                  <a:pt x="4702426" y="3321043"/>
                </a:lnTo>
                <a:lnTo>
                  <a:pt x="4705092" y="3440906"/>
                </a:lnTo>
                <a:lnTo>
                  <a:pt x="4708071" y="3558347"/>
                </a:lnTo>
                <a:lnTo>
                  <a:pt x="4712619" y="3675183"/>
                </a:lnTo>
                <a:lnTo>
                  <a:pt x="4717480" y="3790203"/>
                </a:lnTo>
                <a:lnTo>
                  <a:pt x="4721871" y="3902801"/>
                </a:lnTo>
                <a:lnTo>
                  <a:pt x="4734260" y="4122549"/>
                </a:lnTo>
                <a:lnTo>
                  <a:pt x="4747433" y="4333217"/>
                </a:lnTo>
                <a:lnTo>
                  <a:pt x="4761233" y="4535409"/>
                </a:lnTo>
                <a:lnTo>
                  <a:pt x="4776445" y="4726705"/>
                </a:lnTo>
                <a:lnTo>
                  <a:pt x="4792283" y="4909526"/>
                </a:lnTo>
                <a:lnTo>
                  <a:pt x="4809377" y="5079029"/>
                </a:lnTo>
                <a:lnTo>
                  <a:pt x="4826157" y="5238240"/>
                </a:lnTo>
                <a:lnTo>
                  <a:pt x="4842936" y="5384739"/>
                </a:lnTo>
                <a:lnTo>
                  <a:pt x="4858775" y="5519131"/>
                </a:lnTo>
                <a:lnTo>
                  <a:pt x="4873830" y="5638388"/>
                </a:lnTo>
                <a:lnTo>
                  <a:pt x="4888100" y="5746143"/>
                </a:lnTo>
                <a:lnTo>
                  <a:pt x="4900019" y="5836948"/>
                </a:lnTo>
                <a:lnTo>
                  <a:pt x="4911310" y="5913225"/>
                </a:lnTo>
                <a:lnTo>
                  <a:pt x="4927462" y="6017953"/>
                </a:lnTo>
                <a:lnTo>
                  <a:pt x="4932951" y="6053670"/>
                </a:lnTo>
                <a:lnTo>
                  <a:pt x="4478865" y="6053670"/>
                </a:lnTo>
                <a:lnTo>
                  <a:pt x="3683097" y="6053670"/>
                </a:lnTo>
                <a:lnTo>
                  <a:pt x="0" y="605367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Freeform 5">
            <a:extLst>
              <a:ext uri="{FF2B5EF4-FFF2-40B4-BE49-F238E27FC236}">
                <a16:creationId xmlns:a16="http://schemas.microsoft.com/office/drawing/2014/main" id="{1AD5EB79-7F9A-4BBC-92A5-188382CBA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846CCE-527C-4CEC-AB86-A2406DDCB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5061" y="1241266"/>
            <a:ext cx="5428551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coch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B9B8A17F-DC3A-4D9A-AA53-9BFB894C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192526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Freeform 5">
            <a:extLst>
              <a:ext uri="{FF2B5EF4-FFF2-40B4-BE49-F238E27FC236}">
                <a16:creationId xmlns:a16="http://schemas.microsoft.com/office/drawing/2014/main" id="{11CAC6F2-0806-417B-BF5D-5AEF6195F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4723B02-0AAB-4F6E-BA41-8ED99D559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E26891-E911-42C1-871E-73609078B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0773" y="1113062"/>
            <a:ext cx="3382297" cy="32819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pinc</a:t>
            </a:r>
            <a:endParaRPr lang="en-US" sz="5400" b="0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148" name="Picture 4" descr="2,636 Pink Car Illustrations, Royalty-Free Vector Graphics &amp; Clip Art -  iStock">
            <a:extLst>
              <a:ext uri="{FF2B5EF4-FFF2-40B4-BE49-F238E27FC236}">
                <a16:creationId xmlns:a16="http://schemas.microsoft.com/office/drawing/2014/main" id="{E196E39C-5665-4DD1-AB56-103084FBC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731" y="1243012"/>
            <a:ext cx="5829300" cy="437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2735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Freeform 5">
            <a:extLst>
              <a:ext uri="{FF2B5EF4-FFF2-40B4-BE49-F238E27FC236}">
                <a16:creationId xmlns:a16="http://schemas.microsoft.com/office/drawing/2014/main" id="{11CAC6F2-0806-417B-BF5D-5AEF6195F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4723B02-0AAB-4F6E-BA41-8ED99D559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21304-E69F-4615-93D8-B9B8DA06B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8415" y="1149927"/>
            <a:ext cx="3382297" cy="32819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oren</a:t>
            </a:r>
            <a:endParaRPr lang="en-US" sz="5400" b="0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170" name="Picture 2" descr="Oranges PNG Clip Art - Best WEB Clipart">
            <a:extLst>
              <a:ext uri="{FF2B5EF4-FFF2-40B4-BE49-F238E27FC236}">
                <a16:creationId xmlns:a16="http://schemas.microsoft.com/office/drawing/2014/main" id="{B3A3A077-CEB2-416A-90F6-649AEA9B5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0546" y="1113063"/>
            <a:ext cx="6069340" cy="4628758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1708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3527283" y="1857885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sp>
        <p:nvSpPr>
          <p:cNvPr id="79" name="Freeform 5">
            <a:extLst>
              <a:ext uri="{FF2B5EF4-FFF2-40B4-BE49-F238E27FC236}">
                <a16:creationId xmlns:a16="http://schemas.microsoft.com/office/drawing/2014/main" id="{1AD5EB79-7F9A-4BBC-92A5-188382CBA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pic>
        <p:nvPicPr>
          <p:cNvPr id="1026" name="Picture 2" descr="Bride Contemporary Western wedding dress White, bride transparent  background PNG clipart | PNGGuru">
            <a:extLst>
              <a:ext uri="{FF2B5EF4-FFF2-40B4-BE49-F238E27FC236}">
                <a16:creationId xmlns:a16="http://schemas.microsoft.com/office/drawing/2014/main" id="{A8D79A1B-1A1D-4F0E-884D-A15DB999B4F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4404"/>
          <a:stretch/>
        </p:blipFill>
        <p:spPr bwMode="auto">
          <a:xfrm>
            <a:off x="423337" y="402166"/>
            <a:ext cx="4932951" cy="6053670"/>
          </a:xfrm>
          <a:custGeom>
            <a:avLst/>
            <a:gdLst/>
            <a:ahLst/>
            <a:cxnLst/>
            <a:rect l="l" t="t" r="r" b="b"/>
            <a:pathLst>
              <a:path w="4932951" h="6053670">
                <a:moveTo>
                  <a:pt x="0" y="0"/>
                </a:moveTo>
                <a:lnTo>
                  <a:pt x="3678393" y="0"/>
                </a:lnTo>
                <a:lnTo>
                  <a:pt x="4478865" y="0"/>
                </a:lnTo>
                <a:lnTo>
                  <a:pt x="4931853" y="0"/>
                </a:lnTo>
                <a:lnTo>
                  <a:pt x="4908487" y="137419"/>
                </a:lnTo>
                <a:lnTo>
                  <a:pt x="4886218" y="274232"/>
                </a:lnTo>
                <a:lnTo>
                  <a:pt x="4864421" y="411650"/>
                </a:lnTo>
                <a:lnTo>
                  <a:pt x="4845759" y="549673"/>
                </a:lnTo>
                <a:lnTo>
                  <a:pt x="4826941" y="687092"/>
                </a:lnTo>
                <a:lnTo>
                  <a:pt x="4809377" y="825115"/>
                </a:lnTo>
                <a:lnTo>
                  <a:pt x="4794322" y="961323"/>
                </a:lnTo>
                <a:lnTo>
                  <a:pt x="4780052" y="1099347"/>
                </a:lnTo>
                <a:lnTo>
                  <a:pt x="4767035" y="1236765"/>
                </a:lnTo>
                <a:lnTo>
                  <a:pt x="4755744" y="1371761"/>
                </a:lnTo>
                <a:lnTo>
                  <a:pt x="4744453" y="1508574"/>
                </a:lnTo>
                <a:lnTo>
                  <a:pt x="4735044" y="1643572"/>
                </a:lnTo>
                <a:lnTo>
                  <a:pt x="4727674" y="1778568"/>
                </a:lnTo>
                <a:lnTo>
                  <a:pt x="4719990" y="1912960"/>
                </a:lnTo>
                <a:lnTo>
                  <a:pt x="4713560" y="2046141"/>
                </a:lnTo>
                <a:lnTo>
                  <a:pt x="4709012" y="2178111"/>
                </a:lnTo>
                <a:lnTo>
                  <a:pt x="4705092" y="2310081"/>
                </a:lnTo>
                <a:lnTo>
                  <a:pt x="4701328" y="2440840"/>
                </a:lnTo>
                <a:lnTo>
                  <a:pt x="4699603" y="2569783"/>
                </a:lnTo>
                <a:lnTo>
                  <a:pt x="4697721" y="2698726"/>
                </a:lnTo>
                <a:lnTo>
                  <a:pt x="4696780" y="2825853"/>
                </a:lnTo>
                <a:lnTo>
                  <a:pt x="4697721" y="2951770"/>
                </a:lnTo>
                <a:lnTo>
                  <a:pt x="4697721" y="3076475"/>
                </a:lnTo>
                <a:lnTo>
                  <a:pt x="4699603" y="3199970"/>
                </a:lnTo>
                <a:lnTo>
                  <a:pt x="4702426" y="3321043"/>
                </a:lnTo>
                <a:lnTo>
                  <a:pt x="4705092" y="3440906"/>
                </a:lnTo>
                <a:lnTo>
                  <a:pt x="4708071" y="3558347"/>
                </a:lnTo>
                <a:lnTo>
                  <a:pt x="4712619" y="3675183"/>
                </a:lnTo>
                <a:lnTo>
                  <a:pt x="4717480" y="3790203"/>
                </a:lnTo>
                <a:lnTo>
                  <a:pt x="4721871" y="3902801"/>
                </a:lnTo>
                <a:lnTo>
                  <a:pt x="4734260" y="4122549"/>
                </a:lnTo>
                <a:lnTo>
                  <a:pt x="4747433" y="4333217"/>
                </a:lnTo>
                <a:lnTo>
                  <a:pt x="4761233" y="4535409"/>
                </a:lnTo>
                <a:lnTo>
                  <a:pt x="4776445" y="4726705"/>
                </a:lnTo>
                <a:lnTo>
                  <a:pt x="4792283" y="4909526"/>
                </a:lnTo>
                <a:lnTo>
                  <a:pt x="4809377" y="5079029"/>
                </a:lnTo>
                <a:lnTo>
                  <a:pt x="4826157" y="5238240"/>
                </a:lnTo>
                <a:lnTo>
                  <a:pt x="4842936" y="5384739"/>
                </a:lnTo>
                <a:lnTo>
                  <a:pt x="4858775" y="5519131"/>
                </a:lnTo>
                <a:lnTo>
                  <a:pt x="4873830" y="5638388"/>
                </a:lnTo>
                <a:lnTo>
                  <a:pt x="4888100" y="5746143"/>
                </a:lnTo>
                <a:lnTo>
                  <a:pt x="4900019" y="5836948"/>
                </a:lnTo>
                <a:lnTo>
                  <a:pt x="4911310" y="5913225"/>
                </a:lnTo>
                <a:lnTo>
                  <a:pt x="4927462" y="6017953"/>
                </a:lnTo>
                <a:lnTo>
                  <a:pt x="4932951" y="6053670"/>
                </a:lnTo>
                <a:lnTo>
                  <a:pt x="4478865" y="6053670"/>
                </a:lnTo>
                <a:lnTo>
                  <a:pt x="3683097" y="6053670"/>
                </a:lnTo>
                <a:lnTo>
                  <a:pt x="0" y="6053670"/>
                </a:lnTo>
                <a:close/>
              </a:path>
            </a:pathLst>
          </a:cu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37BD4B-943A-49D1-AF13-4C677D666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5061" y="1241266"/>
            <a:ext cx="5428551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gwyn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B9B8A17F-DC3A-4D9A-AA53-9BFB894C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89322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9" name="Rectangle 78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1" name="Freeform 5">
            <a:extLst>
              <a:ext uri="{FF2B5EF4-FFF2-40B4-BE49-F238E27FC236}">
                <a16:creationId xmlns:a16="http://schemas.microsoft.com/office/drawing/2014/main" id="{4E212B76-74CB-461F-90A3-EF4F2397A8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3CB860-E562-44BD-8BDB-FEF04A5B7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4929" y="1241266"/>
            <a:ext cx="4798142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melyn</a:t>
            </a:r>
            <a:endParaRPr lang="en-US" sz="5400" b="0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1E746D0-4B37-4869-B2EF-79D5F0FFFB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198" name="Picture 6" descr="Yellow Paint Splat Clipart Best | Yellow painting, Pigment coloring,  Cartoon painting">
            <a:extLst>
              <a:ext uri="{FF2B5EF4-FFF2-40B4-BE49-F238E27FC236}">
                <a16:creationId xmlns:a16="http://schemas.microsoft.com/office/drawing/2014/main" id="{C920866D-90FD-424D-8062-C50D45E67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2256" y="1113063"/>
            <a:ext cx="4861252" cy="4628758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8134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Freeform 5">
            <a:extLst>
              <a:ext uri="{FF2B5EF4-FFF2-40B4-BE49-F238E27FC236}">
                <a16:creationId xmlns:a16="http://schemas.microsoft.com/office/drawing/2014/main" id="{11CAC6F2-0806-417B-BF5D-5AEF6195F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4723B02-0AAB-4F6E-BA41-8ED99D559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B4472E-AD74-4F2C-86DA-EEE927E0F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3101" y="2008989"/>
            <a:ext cx="3382297" cy="32819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llwyd</a:t>
            </a:r>
            <a:endParaRPr lang="en-US" sz="5400" b="0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218" name="Picture 2" descr="Free Grey Elephant Cliparts, Download Free Clip Art, Free Clip Art on  Clipart Library">
            <a:extLst>
              <a:ext uri="{FF2B5EF4-FFF2-40B4-BE49-F238E27FC236}">
                <a16:creationId xmlns:a16="http://schemas.microsoft.com/office/drawing/2014/main" id="{5FDD0294-81ED-41C7-808F-EDDB6078B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9763" y="1219245"/>
            <a:ext cx="6470907" cy="4416393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6540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Freeform 5">
            <a:extLst>
              <a:ext uri="{FF2B5EF4-FFF2-40B4-BE49-F238E27FC236}">
                <a16:creationId xmlns:a16="http://schemas.microsoft.com/office/drawing/2014/main" id="{4E212B76-74CB-461F-90A3-EF4F2397A8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77A498-36B1-4DE8-A97B-B57C7470B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9983" y="1232030"/>
            <a:ext cx="4798142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brown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81E746D0-4B37-4869-B2EF-79D5F0FFFB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242" name="Picture 2" descr="Brown Horse Galloping Clipart - Free Clip Art">
            <a:extLst>
              <a:ext uri="{FF2B5EF4-FFF2-40B4-BE49-F238E27FC236}">
                <a16:creationId xmlns:a16="http://schemas.microsoft.com/office/drawing/2014/main" id="{ECF5AEF9-1CC0-4A20-B65C-0B3DA359CD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9764" y="1774396"/>
            <a:ext cx="4986236" cy="3306091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3670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Freeform 5">
            <a:extLst>
              <a:ext uri="{FF2B5EF4-FFF2-40B4-BE49-F238E27FC236}">
                <a16:creationId xmlns:a16="http://schemas.microsoft.com/office/drawing/2014/main" id="{11CAC6F2-0806-417B-BF5D-5AEF6195F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4723B02-0AAB-4F6E-BA41-8ED99D559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7AE52B-88FA-4ED2-B53C-418A1726F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5317" y="1242371"/>
            <a:ext cx="3382297" cy="32819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du</a:t>
            </a:r>
          </a:p>
        </p:txBody>
      </p:sp>
      <p:pic>
        <p:nvPicPr>
          <p:cNvPr id="11266" name="Picture 2" descr="Clouds Clipart Png - Black Clouds On White , Transparent Cartoon, Free  Cliparts &amp; Silhouettes - NetClipart">
            <a:extLst>
              <a:ext uri="{FF2B5EF4-FFF2-40B4-BE49-F238E27FC236}">
                <a16:creationId xmlns:a16="http://schemas.microsoft.com/office/drawing/2014/main" id="{363EDD6C-C675-48FF-9716-FD0585FD0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4386" y="1113063"/>
            <a:ext cx="5461661" cy="4628758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9011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10">
            <a:extLst>
              <a:ext uri="{FF2B5EF4-FFF2-40B4-BE49-F238E27FC236}">
                <a16:creationId xmlns:a16="http://schemas.microsoft.com/office/drawing/2014/main" id="{DDA34B8A-FA8D-4E16-AD72-7B60B1C25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885D229-60DD-4D71-8181-10E781C149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B0DAA45-BE66-4F0C-93A6-519D94107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F449A3D-A43B-4688-BD89-35734D0072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4E9975C-AF3D-48EF-B3F0-112A01A382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F00A076-2FEA-40D1-8F85-842481797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2E68741-6133-4CAA-BF3C-F0E6CF40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76C01C64-4A8B-42FC-93C5-2D6A3EBAB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D969AEA9-C1EE-45E1-9964-D9705492E1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4845E67D-4E5B-44B3-AB74-5E95C839E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47" name="Rectangle 21">
            <a:extLst>
              <a:ext uri="{FF2B5EF4-FFF2-40B4-BE49-F238E27FC236}">
                <a16:creationId xmlns:a16="http://schemas.microsoft.com/office/drawing/2014/main" id="{079CE317-680B-449C-A423-71C1FE06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8" name="Rectangle 23">
            <a:extLst>
              <a:ext uri="{FF2B5EF4-FFF2-40B4-BE49-F238E27FC236}">
                <a16:creationId xmlns:a16="http://schemas.microsoft.com/office/drawing/2014/main" id="{38ABDB68-E3D5-448E-97D3-06FFEF6801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9" name="Freeform 5">
            <a:extLst>
              <a:ext uri="{FF2B5EF4-FFF2-40B4-BE49-F238E27FC236}">
                <a16:creationId xmlns:a16="http://schemas.microsoft.com/office/drawing/2014/main" id="{B8DD7FEB-D9F3-4F5B-982C-36B0664D0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5376762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</p:sp>
      <p:sp>
        <p:nvSpPr>
          <p:cNvPr id="50" name="Freeform 5">
            <a:extLst>
              <a:ext uri="{FF2B5EF4-FFF2-40B4-BE49-F238E27FC236}">
                <a16:creationId xmlns:a16="http://schemas.microsoft.com/office/drawing/2014/main" id="{96BA11E4-0636-4FA9-A836-2A4FB1764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A7F43B-FB45-4764-B5A1-AEE2517F9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6072776" cy="162232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i="0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Dw</a:t>
            </a:r>
            <a:r>
              <a:rPr lang="en-US" sz="3600" b="1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i="0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i’n</a:t>
            </a:r>
            <a:r>
              <a:rPr lang="en-US" sz="3600" b="1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b="1" i="0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gwisgo</a:t>
            </a:r>
            <a:r>
              <a:rPr lang="en-US" sz="3600" b="1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 …</a:t>
            </a:r>
          </a:p>
        </p:txBody>
      </p:sp>
      <p:sp>
        <p:nvSpPr>
          <p:cNvPr id="51" name="Freeform: Shape 29">
            <a:extLst>
              <a:ext uri="{FF2B5EF4-FFF2-40B4-BE49-F238E27FC236}">
                <a16:creationId xmlns:a16="http://schemas.microsoft.com/office/drawing/2014/main" id="{5681882E-BDD0-4311-AF62-E801962852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6290102" y="977273"/>
            <a:ext cx="6053670" cy="4903455"/>
          </a:xfrm>
          <a:custGeom>
            <a:avLst/>
            <a:gdLst>
              <a:gd name="connsiteX0" fmla="*/ 6053670 w 6053670"/>
              <a:gd name="connsiteY0" fmla="*/ 1098 h 4903455"/>
              <a:gd name="connsiteX1" fmla="*/ 6053670 w 6053670"/>
              <a:gd name="connsiteY1" fmla="*/ 424590 h 4903455"/>
              <a:gd name="connsiteX2" fmla="*/ 6053670 w 6053670"/>
              <a:gd name="connsiteY2" fmla="*/ 1254558 h 4903455"/>
              <a:gd name="connsiteX3" fmla="*/ 6053670 w 6053670"/>
              <a:gd name="connsiteY3" fmla="*/ 4903455 h 4903455"/>
              <a:gd name="connsiteX4" fmla="*/ 0 w 6053670"/>
              <a:gd name="connsiteY4" fmla="*/ 4903455 h 4903455"/>
              <a:gd name="connsiteX5" fmla="*/ 0 w 6053670"/>
              <a:gd name="connsiteY5" fmla="*/ 1249853 h 4903455"/>
              <a:gd name="connsiteX6" fmla="*/ 0 w 6053670"/>
              <a:gd name="connsiteY6" fmla="*/ 424590 h 4903455"/>
              <a:gd name="connsiteX7" fmla="*/ 0 w 6053670"/>
              <a:gd name="connsiteY7" fmla="*/ 0 h 4903455"/>
              <a:gd name="connsiteX8" fmla="*/ 35717 w 6053670"/>
              <a:gd name="connsiteY8" fmla="*/ 5488 h 4903455"/>
              <a:gd name="connsiteX9" fmla="*/ 140445 w 6053670"/>
              <a:gd name="connsiteY9" fmla="*/ 21641 h 4903455"/>
              <a:gd name="connsiteX10" fmla="*/ 216722 w 6053670"/>
              <a:gd name="connsiteY10" fmla="*/ 32932 h 4903455"/>
              <a:gd name="connsiteX11" fmla="*/ 307527 w 6053670"/>
              <a:gd name="connsiteY11" fmla="*/ 44850 h 4903455"/>
              <a:gd name="connsiteX12" fmla="*/ 415282 w 6053670"/>
              <a:gd name="connsiteY12" fmla="*/ 59121 h 4903455"/>
              <a:gd name="connsiteX13" fmla="*/ 534539 w 6053670"/>
              <a:gd name="connsiteY13" fmla="*/ 74175 h 4903455"/>
              <a:gd name="connsiteX14" fmla="*/ 668931 w 6053670"/>
              <a:gd name="connsiteY14" fmla="*/ 90014 h 4903455"/>
              <a:gd name="connsiteX15" fmla="*/ 815430 w 6053670"/>
              <a:gd name="connsiteY15" fmla="*/ 106794 h 4903455"/>
              <a:gd name="connsiteX16" fmla="*/ 974641 w 6053670"/>
              <a:gd name="connsiteY16" fmla="*/ 123574 h 4903455"/>
              <a:gd name="connsiteX17" fmla="*/ 1144144 w 6053670"/>
              <a:gd name="connsiteY17" fmla="*/ 140667 h 4903455"/>
              <a:gd name="connsiteX18" fmla="*/ 1326965 w 6053670"/>
              <a:gd name="connsiteY18" fmla="*/ 156506 h 4903455"/>
              <a:gd name="connsiteX19" fmla="*/ 1518261 w 6053670"/>
              <a:gd name="connsiteY19" fmla="*/ 171717 h 4903455"/>
              <a:gd name="connsiteX20" fmla="*/ 1720453 w 6053670"/>
              <a:gd name="connsiteY20" fmla="*/ 185518 h 4903455"/>
              <a:gd name="connsiteX21" fmla="*/ 1931121 w 6053670"/>
              <a:gd name="connsiteY21" fmla="*/ 198690 h 4903455"/>
              <a:gd name="connsiteX22" fmla="*/ 2150869 w 6053670"/>
              <a:gd name="connsiteY22" fmla="*/ 211079 h 4903455"/>
              <a:gd name="connsiteX23" fmla="*/ 2263467 w 6053670"/>
              <a:gd name="connsiteY23" fmla="*/ 215470 h 4903455"/>
              <a:gd name="connsiteX24" fmla="*/ 2378487 w 6053670"/>
              <a:gd name="connsiteY24" fmla="*/ 220332 h 4903455"/>
              <a:gd name="connsiteX25" fmla="*/ 2495323 w 6053670"/>
              <a:gd name="connsiteY25" fmla="*/ 224879 h 4903455"/>
              <a:gd name="connsiteX26" fmla="*/ 2612764 w 6053670"/>
              <a:gd name="connsiteY26" fmla="*/ 227859 h 4903455"/>
              <a:gd name="connsiteX27" fmla="*/ 2732627 w 6053670"/>
              <a:gd name="connsiteY27" fmla="*/ 230525 h 4903455"/>
              <a:gd name="connsiteX28" fmla="*/ 2853700 w 6053670"/>
              <a:gd name="connsiteY28" fmla="*/ 233348 h 4903455"/>
              <a:gd name="connsiteX29" fmla="*/ 2977195 w 6053670"/>
              <a:gd name="connsiteY29" fmla="*/ 235229 h 4903455"/>
              <a:gd name="connsiteX30" fmla="*/ 3101900 w 6053670"/>
              <a:gd name="connsiteY30" fmla="*/ 235229 h 4903455"/>
              <a:gd name="connsiteX31" fmla="*/ 3227817 w 6053670"/>
              <a:gd name="connsiteY31" fmla="*/ 236170 h 4903455"/>
              <a:gd name="connsiteX32" fmla="*/ 3354944 w 6053670"/>
              <a:gd name="connsiteY32" fmla="*/ 235229 h 4903455"/>
              <a:gd name="connsiteX33" fmla="*/ 3483887 w 6053670"/>
              <a:gd name="connsiteY33" fmla="*/ 233348 h 4903455"/>
              <a:gd name="connsiteX34" fmla="*/ 3612830 w 6053670"/>
              <a:gd name="connsiteY34" fmla="*/ 231623 h 4903455"/>
              <a:gd name="connsiteX35" fmla="*/ 3743589 w 6053670"/>
              <a:gd name="connsiteY35" fmla="*/ 227859 h 4903455"/>
              <a:gd name="connsiteX36" fmla="*/ 3875559 w 6053670"/>
              <a:gd name="connsiteY36" fmla="*/ 223938 h 4903455"/>
              <a:gd name="connsiteX37" fmla="*/ 4007529 w 6053670"/>
              <a:gd name="connsiteY37" fmla="*/ 219391 h 4903455"/>
              <a:gd name="connsiteX38" fmla="*/ 4140710 w 6053670"/>
              <a:gd name="connsiteY38" fmla="*/ 212961 h 4903455"/>
              <a:gd name="connsiteX39" fmla="*/ 4275102 w 6053670"/>
              <a:gd name="connsiteY39" fmla="*/ 205277 h 4903455"/>
              <a:gd name="connsiteX40" fmla="*/ 4410098 w 6053670"/>
              <a:gd name="connsiteY40" fmla="*/ 197907 h 4903455"/>
              <a:gd name="connsiteX41" fmla="*/ 4545096 w 6053670"/>
              <a:gd name="connsiteY41" fmla="*/ 188498 h 4903455"/>
              <a:gd name="connsiteX42" fmla="*/ 4681909 w 6053670"/>
              <a:gd name="connsiteY42" fmla="*/ 177207 h 4903455"/>
              <a:gd name="connsiteX43" fmla="*/ 4816905 w 6053670"/>
              <a:gd name="connsiteY43" fmla="*/ 165916 h 4903455"/>
              <a:gd name="connsiteX44" fmla="*/ 4954323 w 6053670"/>
              <a:gd name="connsiteY44" fmla="*/ 152899 h 4903455"/>
              <a:gd name="connsiteX45" fmla="*/ 5092347 w 6053670"/>
              <a:gd name="connsiteY45" fmla="*/ 138629 h 4903455"/>
              <a:gd name="connsiteX46" fmla="*/ 5228555 w 6053670"/>
              <a:gd name="connsiteY46" fmla="*/ 123574 h 4903455"/>
              <a:gd name="connsiteX47" fmla="*/ 5366578 w 6053670"/>
              <a:gd name="connsiteY47" fmla="*/ 106010 h 4903455"/>
              <a:gd name="connsiteX48" fmla="*/ 5503997 w 6053670"/>
              <a:gd name="connsiteY48" fmla="*/ 87192 h 4903455"/>
              <a:gd name="connsiteX49" fmla="*/ 5642020 w 6053670"/>
              <a:gd name="connsiteY49" fmla="*/ 68530 h 4903455"/>
              <a:gd name="connsiteX50" fmla="*/ 5779438 w 6053670"/>
              <a:gd name="connsiteY50" fmla="*/ 46733 h 4903455"/>
              <a:gd name="connsiteX51" fmla="*/ 5916251 w 6053670"/>
              <a:gd name="connsiteY51" fmla="*/ 24464 h 4903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4903455">
                <a:moveTo>
                  <a:pt x="6053670" y="1098"/>
                </a:moveTo>
                <a:lnTo>
                  <a:pt x="6053670" y="424590"/>
                </a:lnTo>
                <a:lnTo>
                  <a:pt x="6053670" y="1254558"/>
                </a:lnTo>
                <a:lnTo>
                  <a:pt x="6053670" y="4903455"/>
                </a:lnTo>
                <a:lnTo>
                  <a:pt x="0" y="4903455"/>
                </a:lnTo>
                <a:lnTo>
                  <a:pt x="0" y="1249853"/>
                </a:lnTo>
                <a:lnTo>
                  <a:pt x="0" y="424590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0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89" y="227859"/>
                </a:lnTo>
                <a:lnTo>
                  <a:pt x="3875559" y="223938"/>
                </a:lnTo>
                <a:lnTo>
                  <a:pt x="4007529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pic>
        <p:nvPicPr>
          <p:cNvPr id="6" name="Content Placeholder 5" descr="A picture containing aircraft, transport&#10;&#10;Description automatically generated">
            <a:extLst>
              <a:ext uri="{FF2B5EF4-FFF2-40B4-BE49-F238E27FC236}">
                <a16:creationId xmlns:a16="http://schemas.microsoft.com/office/drawing/2014/main" id="{B934BF77-C41C-4BB3-A65E-88A78D30A6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8226" y="645106"/>
            <a:ext cx="3979575" cy="5585369"/>
          </a:xfrm>
          <a:prstGeom prst="rect">
            <a:avLst/>
          </a:prstGeom>
        </p:spPr>
      </p:pic>
      <p:sp>
        <p:nvSpPr>
          <p:cNvPr id="52" name="Rectangle 31">
            <a:extLst>
              <a:ext uri="{FF2B5EF4-FFF2-40B4-BE49-F238E27FC236}">
                <a16:creationId xmlns:a16="http://schemas.microsoft.com/office/drawing/2014/main" id="{EADD3260-4BDA-459B-A162-5E1B897E38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3" name="Oval 33">
            <a:extLst>
              <a:ext uri="{FF2B5EF4-FFF2-40B4-BE49-F238E27FC236}">
                <a16:creationId xmlns:a16="http://schemas.microsoft.com/office/drawing/2014/main" id="{283DA7DD-CA37-4ED7-8710-48E56B063B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4" name="Oval 35">
            <a:extLst>
              <a:ext uri="{FF2B5EF4-FFF2-40B4-BE49-F238E27FC236}">
                <a16:creationId xmlns:a16="http://schemas.microsoft.com/office/drawing/2014/main" id="{B92F2E3C-66CD-4DEB-BA14-2A5912B65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659A49-EEF5-4697-968A-101C7576DD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9098" y="2418735"/>
            <a:ext cx="6072776" cy="38117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Wingdings 3" charset="2"/>
              <a:buChar char=""/>
            </a:pPr>
            <a:r>
              <a:rPr lang="en-US" sz="2400" b="1" dirty="0">
                <a:solidFill>
                  <a:srgbClr val="FFFFFF"/>
                </a:solidFill>
              </a:rPr>
              <a:t>…</a:t>
            </a:r>
            <a:r>
              <a:rPr lang="en-US" sz="2400" b="1" dirty="0" err="1">
                <a:solidFill>
                  <a:srgbClr val="FFFFFF"/>
                </a:solidFill>
              </a:rPr>
              <a:t>melyn</a:t>
            </a:r>
            <a:endParaRPr lang="en-US" sz="2400" b="1" dirty="0">
              <a:solidFill>
                <a:srgbClr val="FFFFFF"/>
              </a:solidFill>
            </a:endParaRPr>
          </a:p>
          <a:p>
            <a:pPr>
              <a:buFont typeface="Wingdings 3" charset="2"/>
              <a:buChar char=""/>
            </a:pPr>
            <a:r>
              <a:rPr lang="en-US" sz="2400" b="1" dirty="0">
                <a:solidFill>
                  <a:srgbClr val="FFFFFF"/>
                </a:solidFill>
              </a:rPr>
              <a:t>…</a:t>
            </a:r>
            <a:r>
              <a:rPr lang="en-US" sz="2400" b="1" dirty="0" err="1">
                <a:solidFill>
                  <a:srgbClr val="FFFFFF"/>
                </a:solidFill>
              </a:rPr>
              <a:t>oren</a:t>
            </a:r>
            <a:endParaRPr lang="en-US" sz="2400" b="1" dirty="0">
              <a:solidFill>
                <a:srgbClr val="FFFFFF"/>
              </a:solidFill>
            </a:endParaRPr>
          </a:p>
          <a:p>
            <a:pPr>
              <a:buFont typeface="Wingdings 3" charset="2"/>
              <a:buChar char=""/>
            </a:pPr>
            <a:r>
              <a:rPr lang="en-US" sz="2400" b="1" dirty="0">
                <a:solidFill>
                  <a:srgbClr val="FFFFFF"/>
                </a:solidFill>
              </a:rPr>
              <a:t>…</a:t>
            </a:r>
            <a:r>
              <a:rPr lang="en-US" sz="2400" b="1" dirty="0" err="1">
                <a:solidFill>
                  <a:srgbClr val="FFFFFF"/>
                </a:solidFill>
              </a:rPr>
              <a:t>coch</a:t>
            </a:r>
            <a:endParaRPr lang="en-US" sz="2400" b="1" dirty="0">
              <a:solidFill>
                <a:srgbClr val="FFFFFF"/>
              </a:solidFill>
            </a:endParaRPr>
          </a:p>
          <a:p>
            <a:pPr>
              <a:buFont typeface="Wingdings 3" charset="2"/>
              <a:buChar char=""/>
            </a:pPr>
            <a:r>
              <a:rPr lang="en-US" sz="2400" b="1" dirty="0">
                <a:solidFill>
                  <a:srgbClr val="FFFFFF"/>
                </a:solidFill>
              </a:rPr>
              <a:t>…</a:t>
            </a:r>
            <a:r>
              <a:rPr lang="en-US" sz="2400" b="1" dirty="0" err="1">
                <a:solidFill>
                  <a:srgbClr val="FFFFFF"/>
                </a:solidFill>
              </a:rPr>
              <a:t>gwyrdd</a:t>
            </a:r>
            <a:endParaRPr lang="en-US" sz="2400" b="1" dirty="0">
              <a:solidFill>
                <a:srgbClr val="FFFFFF"/>
              </a:solidFill>
            </a:endParaRPr>
          </a:p>
          <a:p>
            <a:pPr>
              <a:buFont typeface="Wingdings 3" charset="2"/>
              <a:buChar char=""/>
            </a:pPr>
            <a:r>
              <a:rPr lang="en-US" sz="2400" b="1" dirty="0">
                <a:solidFill>
                  <a:srgbClr val="FFFFFF"/>
                </a:solidFill>
              </a:rPr>
              <a:t>…</a:t>
            </a:r>
            <a:r>
              <a:rPr lang="en-US" sz="2400" b="1" dirty="0" err="1">
                <a:solidFill>
                  <a:srgbClr val="FFFFFF"/>
                </a:solidFill>
              </a:rPr>
              <a:t>piws</a:t>
            </a:r>
            <a:endParaRPr lang="en-US" sz="2400" b="1" dirty="0">
              <a:solidFill>
                <a:srgbClr val="FFFFFF"/>
              </a:solidFill>
            </a:endParaRPr>
          </a:p>
          <a:p>
            <a:pPr>
              <a:buFont typeface="Wingdings 3" charset="2"/>
              <a:buChar char=""/>
            </a:pPr>
            <a:r>
              <a:rPr lang="en-US" sz="2400" b="1" dirty="0">
                <a:solidFill>
                  <a:srgbClr val="FFFFFF"/>
                </a:solidFill>
              </a:rPr>
              <a:t>…</a:t>
            </a:r>
            <a:r>
              <a:rPr lang="en-US" sz="2400" b="1" dirty="0" err="1">
                <a:solidFill>
                  <a:srgbClr val="FFFFFF"/>
                </a:solidFill>
              </a:rPr>
              <a:t>glas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   …</a:t>
            </a:r>
          </a:p>
          <a:p>
            <a:pPr>
              <a:buFont typeface="Wingdings 3" charset="2"/>
              <a:buChar char=""/>
            </a:pPr>
            <a:endParaRPr lang="en-US" dirty="0">
              <a:solidFill>
                <a:srgbClr val="FFFFFF"/>
              </a:solidFill>
            </a:endParaRPr>
          </a:p>
          <a:p>
            <a:pPr>
              <a:buFont typeface="Wingdings 3" charset="2"/>
              <a:buChar char=""/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7801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/>
              <a:t>Dw</a:t>
            </a:r>
            <a:r>
              <a:rPr lang="en-GB" b="1" dirty="0"/>
              <a:t> </a:t>
            </a:r>
            <a:r>
              <a:rPr lang="en-GB" b="1" dirty="0" err="1"/>
              <a:t>i’n</a:t>
            </a:r>
            <a:r>
              <a:rPr lang="en-GB" b="1" dirty="0"/>
              <a:t> </a:t>
            </a:r>
            <a:r>
              <a:rPr lang="en-GB" b="1" dirty="0" err="1"/>
              <a:t>licio</a:t>
            </a:r>
            <a:r>
              <a:rPr lang="en-GB" b="1" dirty="0"/>
              <a:t>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323D1-C7A0-40A4-A3D7-A6AAE9165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487358"/>
            <a:ext cx="8825659" cy="3416300"/>
          </a:xfrm>
        </p:spPr>
        <p:txBody>
          <a:bodyPr>
            <a:normAutofit/>
          </a:bodyPr>
          <a:lstStyle/>
          <a:p>
            <a:endParaRPr lang="en-GB" sz="20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BDCECA5-A6F9-40A2-9A17-13DB5A030742}"/>
              </a:ext>
            </a:extLst>
          </p:cNvPr>
          <p:cNvGrpSpPr/>
          <p:nvPr/>
        </p:nvGrpSpPr>
        <p:grpSpPr>
          <a:xfrm>
            <a:off x="1520111" y="2506350"/>
            <a:ext cx="4575889" cy="3441377"/>
            <a:chOff x="1520111" y="2506350"/>
            <a:chExt cx="4575889" cy="344137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45239F9-51C4-4CA0-9320-2FE76F15959A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0111" y="3523981"/>
              <a:ext cx="2256398" cy="24237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886A765F-5C36-4442-BE9A-839E3087940D}"/>
                </a:ext>
              </a:extLst>
            </p:cNvPr>
            <p:cNvSpPr/>
            <p:nvPr/>
          </p:nvSpPr>
          <p:spPr>
            <a:xfrm>
              <a:off x="3689985" y="2506350"/>
              <a:ext cx="2406015" cy="740410"/>
            </a:xfrm>
            <a:prstGeom prst="wedgeRoundRectCallout">
              <a:avLst>
                <a:gd name="adj1" fmla="val -77671"/>
                <a:gd name="adj2" fmla="val 75331"/>
                <a:gd name="adj3" fmla="val 16667"/>
              </a:avLst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cy-GB" sz="20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Dw i’n licio</a:t>
              </a:r>
              <a:endPara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cy-GB" sz="20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gwisgo melyn</a:t>
              </a:r>
              <a:endPara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5F0C0A5-A252-4C87-A6D3-BBE328A21DFA}"/>
              </a:ext>
            </a:extLst>
          </p:cNvPr>
          <p:cNvGrpSpPr/>
          <p:nvPr/>
        </p:nvGrpSpPr>
        <p:grpSpPr>
          <a:xfrm>
            <a:off x="6398064" y="2529040"/>
            <a:ext cx="3730673" cy="3490760"/>
            <a:chOff x="6398064" y="2529040"/>
            <a:chExt cx="3730673" cy="349076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51CEDD8-DB0A-44A8-88E0-2756D172FED1}"/>
                </a:ext>
              </a:extLst>
            </p:cNvPr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8064" y="3451909"/>
              <a:ext cx="3730673" cy="25678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66B53143-1057-44A6-A4B8-6D8CCCFF5B59}"/>
                </a:ext>
              </a:extLst>
            </p:cNvPr>
            <p:cNvSpPr/>
            <p:nvPr/>
          </p:nvSpPr>
          <p:spPr>
            <a:xfrm>
              <a:off x="7060392" y="2529040"/>
              <a:ext cx="2406015" cy="899959"/>
            </a:xfrm>
            <a:prstGeom prst="wedgeRoundRectCallout">
              <a:avLst>
                <a:gd name="adj1" fmla="val -30472"/>
                <a:gd name="adj2" fmla="val 122034"/>
                <a:gd name="adj3" fmla="val 16667"/>
              </a:avLst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cy-GB" b="1" dirty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Dw i’n licio</a:t>
              </a:r>
              <a:endParaRPr lang="en-GB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cy-GB" sz="18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melyn ar y waliau</a:t>
              </a:r>
              <a:endParaRPr lang="en-GB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91275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2E67E5C0-3042-4C61-8EE9-829FEACD44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7DA7A0B-678B-4813-A176-84096D0DE1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94EF64F-82F6-4FC0-B383-38CED28D5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C3588B7-2819-45C1-8C93-8CD6BE6CC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3A00248-F8A4-44C5-9F63-503B488F6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463EEF5-2974-4531-8DC5-B06D96A508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4D6724A-85D5-4569-AA26-44FC20A7E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0" name="Freeform 5">
              <a:extLst>
                <a:ext uri="{FF2B5EF4-FFF2-40B4-BE49-F238E27FC236}">
                  <a16:creationId xmlns:a16="http://schemas.microsoft.com/office/drawing/2014/main" id="{323A527B-54E8-4BD3-BE65-D26BCC4070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615FAD72-4155-4DAD-9E7D-121181DCE1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AA74C96A-64B1-461D-A7E3-ECE551486E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ED05303F-76A0-4A6D-A9E4-F91DD1DA4C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4335F11-74A2-4711-AC50-CBE410949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" name="Freeform 5">
            <a:extLst>
              <a:ext uri="{FF2B5EF4-FFF2-40B4-BE49-F238E27FC236}">
                <a16:creationId xmlns:a16="http://schemas.microsoft.com/office/drawing/2014/main" id="{1CB9A032-7D2A-4CEC-8222-E350EEBFE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459735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800D0616-B405-4CE3-8A73-14F11603E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900399" y="587569"/>
            <a:ext cx="6053670" cy="5682862"/>
          </a:xfrm>
          <a:custGeom>
            <a:avLst/>
            <a:gdLst>
              <a:gd name="connsiteX0" fmla="*/ 6053670 w 6053670"/>
              <a:gd name="connsiteY0" fmla="*/ 1098 h 5682862"/>
              <a:gd name="connsiteX1" fmla="*/ 6053670 w 6053670"/>
              <a:gd name="connsiteY1" fmla="*/ 1014925 h 5682862"/>
              <a:gd name="connsiteX2" fmla="*/ 6053670 w 6053670"/>
              <a:gd name="connsiteY2" fmla="*/ 1254558 h 5682862"/>
              <a:gd name="connsiteX3" fmla="*/ 6053670 w 6053670"/>
              <a:gd name="connsiteY3" fmla="*/ 5682862 h 5682862"/>
              <a:gd name="connsiteX4" fmla="*/ 0 w 6053670"/>
              <a:gd name="connsiteY4" fmla="*/ 5682862 h 5682862"/>
              <a:gd name="connsiteX5" fmla="*/ 0 w 6053670"/>
              <a:gd name="connsiteY5" fmla="*/ 1249853 h 5682862"/>
              <a:gd name="connsiteX6" fmla="*/ 0 w 6053670"/>
              <a:gd name="connsiteY6" fmla="*/ 1014925 h 5682862"/>
              <a:gd name="connsiteX7" fmla="*/ 0 w 6053670"/>
              <a:gd name="connsiteY7" fmla="*/ 0 h 5682862"/>
              <a:gd name="connsiteX8" fmla="*/ 35717 w 6053670"/>
              <a:gd name="connsiteY8" fmla="*/ 5488 h 5682862"/>
              <a:gd name="connsiteX9" fmla="*/ 140445 w 6053670"/>
              <a:gd name="connsiteY9" fmla="*/ 21641 h 5682862"/>
              <a:gd name="connsiteX10" fmla="*/ 216722 w 6053670"/>
              <a:gd name="connsiteY10" fmla="*/ 32932 h 5682862"/>
              <a:gd name="connsiteX11" fmla="*/ 307527 w 6053670"/>
              <a:gd name="connsiteY11" fmla="*/ 44850 h 5682862"/>
              <a:gd name="connsiteX12" fmla="*/ 415282 w 6053670"/>
              <a:gd name="connsiteY12" fmla="*/ 59121 h 5682862"/>
              <a:gd name="connsiteX13" fmla="*/ 534539 w 6053670"/>
              <a:gd name="connsiteY13" fmla="*/ 74175 h 5682862"/>
              <a:gd name="connsiteX14" fmla="*/ 668931 w 6053670"/>
              <a:gd name="connsiteY14" fmla="*/ 90014 h 5682862"/>
              <a:gd name="connsiteX15" fmla="*/ 815430 w 6053670"/>
              <a:gd name="connsiteY15" fmla="*/ 106794 h 5682862"/>
              <a:gd name="connsiteX16" fmla="*/ 974641 w 6053670"/>
              <a:gd name="connsiteY16" fmla="*/ 123574 h 5682862"/>
              <a:gd name="connsiteX17" fmla="*/ 1144144 w 6053670"/>
              <a:gd name="connsiteY17" fmla="*/ 140667 h 5682862"/>
              <a:gd name="connsiteX18" fmla="*/ 1326965 w 6053670"/>
              <a:gd name="connsiteY18" fmla="*/ 156506 h 5682862"/>
              <a:gd name="connsiteX19" fmla="*/ 1518261 w 6053670"/>
              <a:gd name="connsiteY19" fmla="*/ 171717 h 5682862"/>
              <a:gd name="connsiteX20" fmla="*/ 1720453 w 6053670"/>
              <a:gd name="connsiteY20" fmla="*/ 185518 h 5682862"/>
              <a:gd name="connsiteX21" fmla="*/ 1931121 w 6053670"/>
              <a:gd name="connsiteY21" fmla="*/ 198690 h 5682862"/>
              <a:gd name="connsiteX22" fmla="*/ 2150869 w 6053670"/>
              <a:gd name="connsiteY22" fmla="*/ 211079 h 5682862"/>
              <a:gd name="connsiteX23" fmla="*/ 2263467 w 6053670"/>
              <a:gd name="connsiteY23" fmla="*/ 215470 h 5682862"/>
              <a:gd name="connsiteX24" fmla="*/ 2378487 w 6053670"/>
              <a:gd name="connsiteY24" fmla="*/ 220332 h 5682862"/>
              <a:gd name="connsiteX25" fmla="*/ 2495323 w 6053670"/>
              <a:gd name="connsiteY25" fmla="*/ 224879 h 5682862"/>
              <a:gd name="connsiteX26" fmla="*/ 2612764 w 6053670"/>
              <a:gd name="connsiteY26" fmla="*/ 227859 h 5682862"/>
              <a:gd name="connsiteX27" fmla="*/ 2732627 w 6053670"/>
              <a:gd name="connsiteY27" fmla="*/ 230525 h 5682862"/>
              <a:gd name="connsiteX28" fmla="*/ 2853700 w 6053670"/>
              <a:gd name="connsiteY28" fmla="*/ 233348 h 5682862"/>
              <a:gd name="connsiteX29" fmla="*/ 2977195 w 6053670"/>
              <a:gd name="connsiteY29" fmla="*/ 235229 h 5682862"/>
              <a:gd name="connsiteX30" fmla="*/ 3101901 w 6053670"/>
              <a:gd name="connsiteY30" fmla="*/ 235229 h 5682862"/>
              <a:gd name="connsiteX31" fmla="*/ 3227817 w 6053670"/>
              <a:gd name="connsiteY31" fmla="*/ 236170 h 5682862"/>
              <a:gd name="connsiteX32" fmla="*/ 3354944 w 6053670"/>
              <a:gd name="connsiteY32" fmla="*/ 235229 h 5682862"/>
              <a:gd name="connsiteX33" fmla="*/ 3483887 w 6053670"/>
              <a:gd name="connsiteY33" fmla="*/ 233348 h 5682862"/>
              <a:gd name="connsiteX34" fmla="*/ 3612830 w 6053670"/>
              <a:gd name="connsiteY34" fmla="*/ 231623 h 5682862"/>
              <a:gd name="connsiteX35" fmla="*/ 3743590 w 6053670"/>
              <a:gd name="connsiteY35" fmla="*/ 227859 h 5682862"/>
              <a:gd name="connsiteX36" fmla="*/ 3875560 w 6053670"/>
              <a:gd name="connsiteY36" fmla="*/ 223938 h 5682862"/>
              <a:gd name="connsiteX37" fmla="*/ 4007530 w 6053670"/>
              <a:gd name="connsiteY37" fmla="*/ 219391 h 5682862"/>
              <a:gd name="connsiteX38" fmla="*/ 4140710 w 6053670"/>
              <a:gd name="connsiteY38" fmla="*/ 212961 h 5682862"/>
              <a:gd name="connsiteX39" fmla="*/ 4275102 w 6053670"/>
              <a:gd name="connsiteY39" fmla="*/ 205277 h 5682862"/>
              <a:gd name="connsiteX40" fmla="*/ 4410098 w 6053670"/>
              <a:gd name="connsiteY40" fmla="*/ 197907 h 5682862"/>
              <a:gd name="connsiteX41" fmla="*/ 4545096 w 6053670"/>
              <a:gd name="connsiteY41" fmla="*/ 188498 h 5682862"/>
              <a:gd name="connsiteX42" fmla="*/ 4681909 w 6053670"/>
              <a:gd name="connsiteY42" fmla="*/ 177207 h 5682862"/>
              <a:gd name="connsiteX43" fmla="*/ 4816905 w 6053670"/>
              <a:gd name="connsiteY43" fmla="*/ 165916 h 5682862"/>
              <a:gd name="connsiteX44" fmla="*/ 4954323 w 6053670"/>
              <a:gd name="connsiteY44" fmla="*/ 152899 h 5682862"/>
              <a:gd name="connsiteX45" fmla="*/ 5092347 w 6053670"/>
              <a:gd name="connsiteY45" fmla="*/ 138629 h 5682862"/>
              <a:gd name="connsiteX46" fmla="*/ 5228555 w 6053670"/>
              <a:gd name="connsiteY46" fmla="*/ 123574 h 5682862"/>
              <a:gd name="connsiteX47" fmla="*/ 5366578 w 6053670"/>
              <a:gd name="connsiteY47" fmla="*/ 106010 h 5682862"/>
              <a:gd name="connsiteX48" fmla="*/ 5503997 w 6053670"/>
              <a:gd name="connsiteY48" fmla="*/ 87192 h 5682862"/>
              <a:gd name="connsiteX49" fmla="*/ 5642020 w 6053670"/>
              <a:gd name="connsiteY49" fmla="*/ 68530 h 5682862"/>
              <a:gd name="connsiteX50" fmla="*/ 5779438 w 6053670"/>
              <a:gd name="connsiteY50" fmla="*/ 46733 h 5682862"/>
              <a:gd name="connsiteX51" fmla="*/ 5916251 w 6053670"/>
              <a:gd name="connsiteY51" fmla="*/ 24464 h 5682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5682862">
                <a:moveTo>
                  <a:pt x="6053670" y="1098"/>
                </a:moveTo>
                <a:lnTo>
                  <a:pt x="6053670" y="1014925"/>
                </a:lnTo>
                <a:lnTo>
                  <a:pt x="6053670" y="1254558"/>
                </a:lnTo>
                <a:lnTo>
                  <a:pt x="6053670" y="5682862"/>
                </a:lnTo>
                <a:lnTo>
                  <a:pt x="0" y="5682862"/>
                </a:lnTo>
                <a:lnTo>
                  <a:pt x="0" y="1249853"/>
                </a:lnTo>
                <a:lnTo>
                  <a:pt x="0" y="1014925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62" name="Freeform 5">
            <a:extLst>
              <a:ext uri="{FF2B5EF4-FFF2-40B4-BE49-F238E27FC236}">
                <a16:creationId xmlns:a16="http://schemas.microsoft.com/office/drawing/2014/main" id="{6E2FE09B-7419-43C3-85D2-C804F1BE3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0D6A3A9-1E21-48EF-AF9E-452121533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283359" cy="162232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i="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Sut</a:t>
            </a:r>
            <a:r>
              <a:rPr lang="en-US" b="1" i="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i="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dach</a:t>
            </a:r>
            <a:r>
              <a:rPr lang="en-US" b="1" i="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chi?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CDD2921-DE0D-4418-8566-F7F18DCB7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0434C55-2C22-4676-B5F3-46E43FD254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9098" y="2418735"/>
            <a:ext cx="5283359" cy="38117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>
                <a:solidFill>
                  <a:schemeClr val="tx1"/>
                </a:solidFill>
              </a:rPr>
              <a:t>Hapus</a:t>
            </a:r>
            <a:r>
              <a:rPr lang="en-US" sz="4000" dirty="0">
                <a:solidFill>
                  <a:schemeClr val="tx1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solidFill>
                  <a:schemeClr val="tx1"/>
                </a:solidFill>
              </a:rPr>
              <a:t>Trist?</a:t>
            </a:r>
          </a:p>
          <a:p>
            <a:pPr>
              <a:lnSpc>
                <a:spcPct val="150000"/>
              </a:lnSpc>
            </a:pPr>
            <a:r>
              <a:rPr lang="en-US" sz="4000" dirty="0" err="1">
                <a:solidFill>
                  <a:schemeClr val="tx1"/>
                </a:solidFill>
              </a:rPr>
              <a:t>Cwestiynau</a:t>
            </a:r>
            <a:r>
              <a:rPr lang="en-US" sz="4000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8C988436-894B-4DD3-8CB4-41187D371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441" y="645106"/>
            <a:ext cx="3912543" cy="3285925"/>
          </a:xfrm>
          <a:prstGeom prst="rect">
            <a:avLst/>
          </a:prstGeom>
        </p:spPr>
      </p:pic>
      <p:pic>
        <p:nvPicPr>
          <p:cNvPr id="8" name="Content Placeholder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A6D304D1-FE0E-46A7-9EFF-5007B45F44E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090" y="4092395"/>
            <a:ext cx="2138080" cy="2138080"/>
          </a:xfrm>
          <a:prstGeom prst="rect">
            <a:avLst/>
          </a:prstGeom>
        </p:spPr>
      </p:pic>
      <p:pic>
        <p:nvPicPr>
          <p:cNvPr id="10" name="Content Placeholder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23358E83-4587-4F17-8575-E6D6700514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917" y="4092395"/>
            <a:ext cx="2138080" cy="213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487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roup 106">
            <a:extLst>
              <a:ext uri="{FF2B5EF4-FFF2-40B4-BE49-F238E27FC236}">
                <a16:creationId xmlns:a16="http://schemas.microsoft.com/office/drawing/2014/main" id="{93E10248-AF0E-477D-B4D2-47C02CE4E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533010C2-2DA5-460F-A40C-5317F567A0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9" name="Freeform 5">
              <a:extLst>
                <a:ext uri="{FF2B5EF4-FFF2-40B4-BE49-F238E27FC236}">
                  <a16:creationId xmlns:a16="http://schemas.microsoft.com/office/drawing/2014/main" id="{17CB0634-F963-4EC9-A6F6-8EA46BD1F1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1" name="Rectangle 110">
            <a:extLst>
              <a:ext uri="{FF2B5EF4-FFF2-40B4-BE49-F238E27FC236}">
                <a16:creationId xmlns:a16="http://schemas.microsoft.com/office/drawing/2014/main" id="{73C0A186-7444-4460-9C37-532E7671E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F1ECA4FE-7D2F-4576-B767-3A5F5ABFE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 useBgFill="1">
          <p:nvSpPr>
            <p:cNvPr id="114" name="Rectangle 113">
              <a:extLst>
                <a:ext uri="{FF2B5EF4-FFF2-40B4-BE49-F238E27FC236}">
                  <a16:creationId xmlns:a16="http://schemas.microsoft.com/office/drawing/2014/main" id="{5969441E-5462-4859-86CD-1737FDE360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5" name="Freeform 5">
              <a:extLst>
                <a:ext uri="{FF2B5EF4-FFF2-40B4-BE49-F238E27FC236}">
                  <a16:creationId xmlns:a16="http://schemas.microsoft.com/office/drawing/2014/main" id="{596BD4B5-6833-40CC-96FE-EDC6756342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1E484F4-0673-449D-AC33-CA4E36CB1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171" y="1169773"/>
            <a:ext cx="8825658" cy="287016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 err="1">
                <a:solidFill>
                  <a:schemeClr val="tx1"/>
                </a:solidFill>
              </a:rPr>
              <a:t>Hwyl</a:t>
            </a:r>
            <a:r>
              <a:rPr lang="en-US" sz="5400" dirty="0">
                <a:solidFill>
                  <a:schemeClr val="tx1"/>
                </a:solidFill>
              </a:rPr>
              <a:t> </a:t>
            </a:r>
            <a:r>
              <a:rPr lang="en-US" sz="5400" dirty="0" err="1">
                <a:solidFill>
                  <a:schemeClr val="tx1"/>
                </a:solidFill>
              </a:rPr>
              <a:t>fawr</a:t>
            </a:r>
            <a:r>
              <a:rPr lang="en-US" sz="5400" dirty="0">
                <a:solidFill>
                  <a:schemeClr val="tx1"/>
                </a:solidFill>
              </a:rPr>
              <a:t> </a:t>
            </a:r>
            <a:r>
              <a:rPr lang="en-US" sz="5400" dirty="0" err="1">
                <a:solidFill>
                  <a:schemeClr val="tx1"/>
                </a:solidFill>
              </a:rPr>
              <a:t>Ffrindiau</a:t>
            </a:r>
            <a:r>
              <a:rPr lang="en-US" sz="5400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CF52A-4F0A-4569-B561-75101282F4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83171" y="4293441"/>
            <a:ext cx="8825658" cy="12341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000" cap="all" dirty="0"/>
              <a:t>Wela </a:t>
            </a:r>
            <a:r>
              <a:rPr lang="en-US" sz="4000" cap="all" dirty="0" err="1"/>
              <a:t>i</a:t>
            </a:r>
            <a:r>
              <a:rPr lang="en-US" sz="4000" cap="all" dirty="0"/>
              <a:t> chi </a:t>
            </a:r>
            <a:r>
              <a:rPr lang="en-US" sz="4000" cap="all" dirty="0" err="1"/>
              <a:t>wythnos</a:t>
            </a:r>
            <a:r>
              <a:rPr lang="en-US" sz="4000" cap="all" dirty="0"/>
              <a:t> </a:t>
            </a:r>
            <a:r>
              <a:rPr lang="en-US" sz="4000" cap="all" dirty="0" err="1"/>
              <a:t>nesa</a:t>
            </a:r>
            <a:r>
              <a:rPr lang="en-US" sz="4000" cap="all" dirty="0"/>
              <a:t>!</a:t>
            </a:r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E81F53E2-F556-42FA-8D24-113839EE1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58249" y="4166888"/>
            <a:ext cx="675502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387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3527283" y="1857885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pic>
        <p:nvPicPr>
          <p:cNvPr id="2050" name="Picture 2" descr="Child Wearing The Broken Twill Pull-on Pant In Kids - Pocket Clipart - Full  Size Clipart (#3351973) - PinClipart">
            <a:extLst>
              <a:ext uri="{FF2B5EF4-FFF2-40B4-BE49-F238E27FC236}">
                <a16:creationId xmlns:a16="http://schemas.microsoft.com/office/drawing/2014/main" id="{DF5668A5-6B99-4951-83D2-5576E5D4F4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34" r="-1" b="13656"/>
          <a:stretch/>
        </p:blipFill>
        <p:spPr bwMode="auto">
          <a:xfrm>
            <a:off x="423337" y="402166"/>
            <a:ext cx="4932951" cy="6053670"/>
          </a:xfrm>
          <a:custGeom>
            <a:avLst/>
            <a:gdLst/>
            <a:ahLst/>
            <a:cxnLst/>
            <a:rect l="l" t="t" r="r" b="b"/>
            <a:pathLst>
              <a:path w="4932951" h="6053670">
                <a:moveTo>
                  <a:pt x="0" y="0"/>
                </a:moveTo>
                <a:lnTo>
                  <a:pt x="3678393" y="0"/>
                </a:lnTo>
                <a:lnTo>
                  <a:pt x="4478865" y="0"/>
                </a:lnTo>
                <a:lnTo>
                  <a:pt x="4931853" y="0"/>
                </a:lnTo>
                <a:lnTo>
                  <a:pt x="4908487" y="137419"/>
                </a:lnTo>
                <a:lnTo>
                  <a:pt x="4886218" y="274232"/>
                </a:lnTo>
                <a:lnTo>
                  <a:pt x="4864421" y="411650"/>
                </a:lnTo>
                <a:lnTo>
                  <a:pt x="4845759" y="549673"/>
                </a:lnTo>
                <a:lnTo>
                  <a:pt x="4826941" y="687092"/>
                </a:lnTo>
                <a:lnTo>
                  <a:pt x="4809377" y="825115"/>
                </a:lnTo>
                <a:lnTo>
                  <a:pt x="4794322" y="961323"/>
                </a:lnTo>
                <a:lnTo>
                  <a:pt x="4780052" y="1099347"/>
                </a:lnTo>
                <a:lnTo>
                  <a:pt x="4767035" y="1236765"/>
                </a:lnTo>
                <a:lnTo>
                  <a:pt x="4755744" y="1371761"/>
                </a:lnTo>
                <a:lnTo>
                  <a:pt x="4744453" y="1508574"/>
                </a:lnTo>
                <a:lnTo>
                  <a:pt x="4735044" y="1643572"/>
                </a:lnTo>
                <a:lnTo>
                  <a:pt x="4727674" y="1778568"/>
                </a:lnTo>
                <a:lnTo>
                  <a:pt x="4719990" y="1912960"/>
                </a:lnTo>
                <a:lnTo>
                  <a:pt x="4713560" y="2046141"/>
                </a:lnTo>
                <a:lnTo>
                  <a:pt x="4709012" y="2178111"/>
                </a:lnTo>
                <a:lnTo>
                  <a:pt x="4705092" y="2310081"/>
                </a:lnTo>
                <a:lnTo>
                  <a:pt x="4701328" y="2440840"/>
                </a:lnTo>
                <a:lnTo>
                  <a:pt x="4699603" y="2569783"/>
                </a:lnTo>
                <a:lnTo>
                  <a:pt x="4697721" y="2698726"/>
                </a:lnTo>
                <a:lnTo>
                  <a:pt x="4696780" y="2825853"/>
                </a:lnTo>
                <a:lnTo>
                  <a:pt x="4697721" y="2951770"/>
                </a:lnTo>
                <a:lnTo>
                  <a:pt x="4697721" y="3076475"/>
                </a:lnTo>
                <a:lnTo>
                  <a:pt x="4699603" y="3199970"/>
                </a:lnTo>
                <a:lnTo>
                  <a:pt x="4702426" y="3321043"/>
                </a:lnTo>
                <a:lnTo>
                  <a:pt x="4705092" y="3440906"/>
                </a:lnTo>
                <a:lnTo>
                  <a:pt x="4708071" y="3558347"/>
                </a:lnTo>
                <a:lnTo>
                  <a:pt x="4712619" y="3675183"/>
                </a:lnTo>
                <a:lnTo>
                  <a:pt x="4717480" y="3790203"/>
                </a:lnTo>
                <a:lnTo>
                  <a:pt x="4721871" y="3902801"/>
                </a:lnTo>
                <a:lnTo>
                  <a:pt x="4734260" y="4122549"/>
                </a:lnTo>
                <a:lnTo>
                  <a:pt x="4747433" y="4333217"/>
                </a:lnTo>
                <a:lnTo>
                  <a:pt x="4761233" y="4535409"/>
                </a:lnTo>
                <a:lnTo>
                  <a:pt x="4776445" y="4726705"/>
                </a:lnTo>
                <a:lnTo>
                  <a:pt x="4792283" y="4909526"/>
                </a:lnTo>
                <a:lnTo>
                  <a:pt x="4809377" y="5079029"/>
                </a:lnTo>
                <a:lnTo>
                  <a:pt x="4826157" y="5238240"/>
                </a:lnTo>
                <a:lnTo>
                  <a:pt x="4842936" y="5384739"/>
                </a:lnTo>
                <a:lnTo>
                  <a:pt x="4858775" y="5519131"/>
                </a:lnTo>
                <a:lnTo>
                  <a:pt x="4873830" y="5638388"/>
                </a:lnTo>
                <a:lnTo>
                  <a:pt x="4888100" y="5746143"/>
                </a:lnTo>
                <a:lnTo>
                  <a:pt x="4900019" y="5836948"/>
                </a:lnTo>
                <a:lnTo>
                  <a:pt x="4911310" y="5913225"/>
                </a:lnTo>
                <a:lnTo>
                  <a:pt x="4927462" y="6017953"/>
                </a:lnTo>
                <a:lnTo>
                  <a:pt x="4932951" y="6053670"/>
                </a:lnTo>
                <a:lnTo>
                  <a:pt x="4478865" y="6053670"/>
                </a:lnTo>
                <a:lnTo>
                  <a:pt x="3683097" y="6053670"/>
                </a:lnTo>
                <a:lnTo>
                  <a:pt x="0" y="605367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Freeform 5">
            <a:extLst>
              <a:ext uri="{FF2B5EF4-FFF2-40B4-BE49-F238E27FC236}">
                <a16:creationId xmlns:a16="http://schemas.microsoft.com/office/drawing/2014/main" id="{1AD5EB79-7F9A-4BBC-92A5-188382CBA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B079FE-B057-412E-ABF8-72B056346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5061" y="1241266"/>
            <a:ext cx="5428551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gwyrdd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B9B8A17F-DC3A-4D9A-AA53-9BFB894C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6402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15806E-6D3E-4043-94F6-E80C3C09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7145" y="1241266"/>
            <a:ext cx="4535926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glas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7E2D86BB-893F-471B-AD66-50E01777C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3" y="396837"/>
            <a:ext cx="6451503" cy="6058999"/>
            <a:chOff x="423333" y="396837"/>
            <a:chExt cx="6451503" cy="6058999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61E3F80D-79C6-468A-83E4-3FEA58556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3" y="402165"/>
              <a:ext cx="522933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Freeform 5">
              <a:extLst>
                <a:ext uri="{FF2B5EF4-FFF2-40B4-BE49-F238E27FC236}">
                  <a16:creationId xmlns:a16="http://schemas.microsoft.com/office/drawing/2014/main" id="{009504C1-96CE-44B4-8DF0-613CF9D1DA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3161515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0" name="Freeform 5">
              <a:extLst>
                <a:ext uri="{FF2B5EF4-FFF2-40B4-BE49-F238E27FC236}">
                  <a16:creationId xmlns:a16="http://schemas.microsoft.com/office/drawing/2014/main" id="{1F299836-4C10-4395-B386-C0FA537C41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5004670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pic>
        <p:nvPicPr>
          <p:cNvPr id="3074" name="Picture 2" descr="Party Cartoon clipart - Dress, Clothing, Blue, transparent clip art">
            <a:extLst>
              <a:ext uri="{FF2B5EF4-FFF2-40B4-BE49-F238E27FC236}">
                <a16:creationId xmlns:a16="http://schemas.microsoft.com/office/drawing/2014/main" id="{B1EC76A3-1273-4F3D-9327-6B5D34815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8189" y="1114621"/>
            <a:ext cx="4246885" cy="462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88981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3527283" y="1857885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pic>
        <p:nvPicPr>
          <p:cNvPr id="4098" name="Picture 2" descr="urple flower clipart tumblr flower - flowers clip art purple PNG image with  transparent background | TOPpng">
            <a:extLst>
              <a:ext uri="{FF2B5EF4-FFF2-40B4-BE49-F238E27FC236}">
                <a16:creationId xmlns:a16="http://schemas.microsoft.com/office/drawing/2014/main" id="{9ED18C81-1FE5-49F6-A1C9-DC68BBD976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9" r="7727" b="-1"/>
          <a:stretch/>
        </p:blipFill>
        <p:spPr bwMode="auto">
          <a:xfrm>
            <a:off x="423337" y="402166"/>
            <a:ext cx="4932951" cy="6053670"/>
          </a:xfrm>
          <a:custGeom>
            <a:avLst/>
            <a:gdLst/>
            <a:ahLst/>
            <a:cxnLst/>
            <a:rect l="l" t="t" r="r" b="b"/>
            <a:pathLst>
              <a:path w="4932951" h="6053670">
                <a:moveTo>
                  <a:pt x="0" y="0"/>
                </a:moveTo>
                <a:lnTo>
                  <a:pt x="3678393" y="0"/>
                </a:lnTo>
                <a:lnTo>
                  <a:pt x="4478865" y="0"/>
                </a:lnTo>
                <a:lnTo>
                  <a:pt x="4931853" y="0"/>
                </a:lnTo>
                <a:lnTo>
                  <a:pt x="4908487" y="137419"/>
                </a:lnTo>
                <a:lnTo>
                  <a:pt x="4886218" y="274232"/>
                </a:lnTo>
                <a:lnTo>
                  <a:pt x="4864421" y="411650"/>
                </a:lnTo>
                <a:lnTo>
                  <a:pt x="4845759" y="549673"/>
                </a:lnTo>
                <a:lnTo>
                  <a:pt x="4826941" y="687092"/>
                </a:lnTo>
                <a:lnTo>
                  <a:pt x="4809377" y="825115"/>
                </a:lnTo>
                <a:lnTo>
                  <a:pt x="4794322" y="961323"/>
                </a:lnTo>
                <a:lnTo>
                  <a:pt x="4780052" y="1099347"/>
                </a:lnTo>
                <a:lnTo>
                  <a:pt x="4767035" y="1236765"/>
                </a:lnTo>
                <a:lnTo>
                  <a:pt x="4755744" y="1371761"/>
                </a:lnTo>
                <a:lnTo>
                  <a:pt x="4744453" y="1508574"/>
                </a:lnTo>
                <a:lnTo>
                  <a:pt x="4735044" y="1643572"/>
                </a:lnTo>
                <a:lnTo>
                  <a:pt x="4727674" y="1778568"/>
                </a:lnTo>
                <a:lnTo>
                  <a:pt x="4719990" y="1912960"/>
                </a:lnTo>
                <a:lnTo>
                  <a:pt x="4713560" y="2046141"/>
                </a:lnTo>
                <a:lnTo>
                  <a:pt x="4709012" y="2178111"/>
                </a:lnTo>
                <a:lnTo>
                  <a:pt x="4705092" y="2310081"/>
                </a:lnTo>
                <a:lnTo>
                  <a:pt x="4701328" y="2440840"/>
                </a:lnTo>
                <a:lnTo>
                  <a:pt x="4699603" y="2569783"/>
                </a:lnTo>
                <a:lnTo>
                  <a:pt x="4697721" y="2698726"/>
                </a:lnTo>
                <a:lnTo>
                  <a:pt x="4696780" y="2825853"/>
                </a:lnTo>
                <a:lnTo>
                  <a:pt x="4697721" y="2951770"/>
                </a:lnTo>
                <a:lnTo>
                  <a:pt x="4697721" y="3076475"/>
                </a:lnTo>
                <a:lnTo>
                  <a:pt x="4699603" y="3199970"/>
                </a:lnTo>
                <a:lnTo>
                  <a:pt x="4702426" y="3321043"/>
                </a:lnTo>
                <a:lnTo>
                  <a:pt x="4705092" y="3440906"/>
                </a:lnTo>
                <a:lnTo>
                  <a:pt x="4708071" y="3558347"/>
                </a:lnTo>
                <a:lnTo>
                  <a:pt x="4712619" y="3675183"/>
                </a:lnTo>
                <a:lnTo>
                  <a:pt x="4717480" y="3790203"/>
                </a:lnTo>
                <a:lnTo>
                  <a:pt x="4721871" y="3902801"/>
                </a:lnTo>
                <a:lnTo>
                  <a:pt x="4734260" y="4122549"/>
                </a:lnTo>
                <a:lnTo>
                  <a:pt x="4747433" y="4333217"/>
                </a:lnTo>
                <a:lnTo>
                  <a:pt x="4761233" y="4535409"/>
                </a:lnTo>
                <a:lnTo>
                  <a:pt x="4776445" y="4726705"/>
                </a:lnTo>
                <a:lnTo>
                  <a:pt x="4792283" y="4909526"/>
                </a:lnTo>
                <a:lnTo>
                  <a:pt x="4809377" y="5079029"/>
                </a:lnTo>
                <a:lnTo>
                  <a:pt x="4826157" y="5238240"/>
                </a:lnTo>
                <a:lnTo>
                  <a:pt x="4842936" y="5384739"/>
                </a:lnTo>
                <a:lnTo>
                  <a:pt x="4858775" y="5519131"/>
                </a:lnTo>
                <a:lnTo>
                  <a:pt x="4873830" y="5638388"/>
                </a:lnTo>
                <a:lnTo>
                  <a:pt x="4888100" y="5746143"/>
                </a:lnTo>
                <a:lnTo>
                  <a:pt x="4900019" y="5836948"/>
                </a:lnTo>
                <a:lnTo>
                  <a:pt x="4911310" y="5913225"/>
                </a:lnTo>
                <a:lnTo>
                  <a:pt x="4927462" y="6017953"/>
                </a:lnTo>
                <a:lnTo>
                  <a:pt x="4932951" y="6053670"/>
                </a:lnTo>
                <a:lnTo>
                  <a:pt x="4478865" y="6053670"/>
                </a:lnTo>
                <a:lnTo>
                  <a:pt x="3683097" y="6053670"/>
                </a:lnTo>
                <a:lnTo>
                  <a:pt x="0" y="605367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Freeform 5">
            <a:extLst>
              <a:ext uri="{FF2B5EF4-FFF2-40B4-BE49-F238E27FC236}">
                <a16:creationId xmlns:a16="http://schemas.microsoft.com/office/drawing/2014/main" id="{1AD5EB79-7F9A-4BBC-92A5-188382CBA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6A6CA2-5BF7-433E-8E72-AE2C0E46E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5061" y="1241266"/>
            <a:ext cx="5428551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/>
              <a:t>porffor</a:t>
            </a:r>
            <a:r>
              <a:rPr lang="en-US" sz="5400" dirty="0"/>
              <a:t> / </a:t>
            </a:r>
            <a:br>
              <a:rPr lang="en-US" sz="5400" dirty="0"/>
            </a:br>
            <a:r>
              <a:rPr lang="en-US" sz="5400" dirty="0" err="1"/>
              <a:t>piws</a:t>
            </a:r>
            <a:endParaRPr lang="en-US" sz="5400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B9B8A17F-DC3A-4D9A-AA53-9BFB894C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900358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6503EB0F-2257-4A3E-A73B-E1DE769B4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77012B2A-0D78-433A-8C68-8889D3DCD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119D0202-ED3F-47CC-90E9-4E963BCDAB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670D6F2B-93AF-47D6-9378-5E54BE0AC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Freeform 5">
            <a:extLst>
              <a:ext uri="{FF2B5EF4-FFF2-40B4-BE49-F238E27FC236}">
                <a16:creationId xmlns:a16="http://schemas.microsoft.com/office/drawing/2014/main" id="{2D529E20-662F-4915-ACD7-970C026F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3527283" y="1857885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pic>
        <p:nvPicPr>
          <p:cNvPr id="5122" name="Picture 2" descr="Troll Face Free Vector">
            <a:extLst>
              <a:ext uri="{FF2B5EF4-FFF2-40B4-BE49-F238E27FC236}">
                <a16:creationId xmlns:a16="http://schemas.microsoft.com/office/drawing/2014/main" id="{077EC905-4A3A-450F-AB2C-D58D5A8A62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3" r="9609" b="-1"/>
          <a:stretch/>
        </p:blipFill>
        <p:spPr bwMode="auto">
          <a:xfrm>
            <a:off x="423337" y="402166"/>
            <a:ext cx="4932951" cy="6053670"/>
          </a:xfrm>
          <a:custGeom>
            <a:avLst/>
            <a:gdLst/>
            <a:ahLst/>
            <a:cxnLst/>
            <a:rect l="l" t="t" r="r" b="b"/>
            <a:pathLst>
              <a:path w="4932951" h="6053670">
                <a:moveTo>
                  <a:pt x="0" y="0"/>
                </a:moveTo>
                <a:lnTo>
                  <a:pt x="3678393" y="0"/>
                </a:lnTo>
                <a:lnTo>
                  <a:pt x="4478865" y="0"/>
                </a:lnTo>
                <a:lnTo>
                  <a:pt x="4931853" y="0"/>
                </a:lnTo>
                <a:lnTo>
                  <a:pt x="4908487" y="137419"/>
                </a:lnTo>
                <a:lnTo>
                  <a:pt x="4886218" y="274232"/>
                </a:lnTo>
                <a:lnTo>
                  <a:pt x="4864421" y="411650"/>
                </a:lnTo>
                <a:lnTo>
                  <a:pt x="4845759" y="549673"/>
                </a:lnTo>
                <a:lnTo>
                  <a:pt x="4826941" y="687092"/>
                </a:lnTo>
                <a:lnTo>
                  <a:pt x="4809377" y="825115"/>
                </a:lnTo>
                <a:lnTo>
                  <a:pt x="4794322" y="961323"/>
                </a:lnTo>
                <a:lnTo>
                  <a:pt x="4780052" y="1099347"/>
                </a:lnTo>
                <a:lnTo>
                  <a:pt x="4767035" y="1236765"/>
                </a:lnTo>
                <a:lnTo>
                  <a:pt x="4755744" y="1371761"/>
                </a:lnTo>
                <a:lnTo>
                  <a:pt x="4744453" y="1508574"/>
                </a:lnTo>
                <a:lnTo>
                  <a:pt x="4735044" y="1643572"/>
                </a:lnTo>
                <a:lnTo>
                  <a:pt x="4727674" y="1778568"/>
                </a:lnTo>
                <a:lnTo>
                  <a:pt x="4719990" y="1912960"/>
                </a:lnTo>
                <a:lnTo>
                  <a:pt x="4713560" y="2046141"/>
                </a:lnTo>
                <a:lnTo>
                  <a:pt x="4709012" y="2178111"/>
                </a:lnTo>
                <a:lnTo>
                  <a:pt x="4705092" y="2310081"/>
                </a:lnTo>
                <a:lnTo>
                  <a:pt x="4701328" y="2440840"/>
                </a:lnTo>
                <a:lnTo>
                  <a:pt x="4699603" y="2569783"/>
                </a:lnTo>
                <a:lnTo>
                  <a:pt x="4697721" y="2698726"/>
                </a:lnTo>
                <a:lnTo>
                  <a:pt x="4696780" y="2825853"/>
                </a:lnTo>
                <a:lnTo>
                  <a:pt x="4697721" y="2951770"/>
                </a:lnTo>
                <a:lnTo>
                  <a:pt x="4697721" y="3076475"/>
                </a:lnTo>
                <a:lnTo>
                  <a:pt x="4699603" y="3199970"/>
                </a:lnTo>
                <a:lnTo>
                  <a:pt x="4702426" y="3321043"/>
                </a:lnTo>
                <a:lnTo>
                  <a:pt x="4705092" y="3440906"/>
                </a:lnTo>
                <a:lnTo>
                  <a:pt x="4708071" y="3558347"/>
                </a:lnTo>
                <a:lnTo>
                  <a:pt x="4712619" y="3675183"/>
                </a:lnTo>
                <a:lnTo>
                  <a:pt x="4717480" y="3790203"/>
                </a:lnTo>
                <a:lnTo>
                  <a:pt x="4721871" y="3902801"/>
                </a:lnTo>
                <a:lnTo>
                  <a:pt x="4734260" y="4122549"/>
                </a:lnTo>
                <a:lnTo>
                  <a:pt x="4747433" y="4333217"/>
                </a:lnTo>
                <a:lnTo>
                  <a:pt x="4761233" y="4535409"/>
                </a:lnTo>
                <a:lnTo>
                  <a:pt x="4776445" y="4726705"/>
                </a:lnTo>
                <a:lnTo>
                  <a:pt x="4792283" y="4909526"/>
                </a:lnTo>
                <a:lnTo>
                  <a:pt x="4809377" y="5079029"/>
                </a:lnTo>
                <a:lnTo>
                  <a:pt x="4826157" y="5238240"/>
                </a:lnTo>
                <a:lnTo>
                  <a:pt x="4842936" y="5384739"/>
                </a:lnTo>
                <a:lnTo>
                  <a:pt x="4858775" y="5519131"/>
                </a:lnTo>
                <a:lnTo>
                  <a:pt x="4873830" y="5638388"/>
                </a:lnTo>
                <a:lnTo>
                  <a:pt x="4888100" y="5746143"/>
                </a:lnTo>
                <a:lnTo>
                  <a:pt x="4900019" y="5836948"/>
                </a:lnTo>
                <a:lnTo>
                  <a:pt x="4911310" y="5913225"/>
                </a:lnTo>
                <a:lnTo>
                  <a:pt x="4927462" y="6017953"/>
                </a:lnTo>
                <a:lnTo>
                  <a:pt x="4932951" y="6053670"/>
                </a:lnTo>
                <a:lnTo>
                  <a:pt x="4478865" y="6053670"/>
                </a:lnTo>
                <a:lnTo>
                  <a:pt x="3683097" y="6053670"/>
                </a:lnTo>
                <a:lnTo>
                  <a:pt x="0" y="605367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Freeform 5">
            <a:extLst>
              <a:ext uri="{FF2B5EF4-FFF2-40B4-BE49-F238E27FC236}">
                <a16:creationId xmlns:a16="http://schemas.microsoft.com/office/drawing/2014/main" id="{1AD5EB79-7F9A-4BBC-92A5-188382CBA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846CCE-527C-4CEC-AB86-A2406DDCB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5061" y="1241266"/>
            <a:ext cx="5428551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coch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B9B8A17F-DC3A-4D9A-AA53-9BFB894CD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667851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Freeform 5">
            <a:extLst>
              <a:ext uri="{FF2B5EF4-FFF2-40B4-BE49-F238E27FC236}">
                <a16:creationId xmlns:a16="http://schemas.microsoft.com/office/drawing/2014/main" id="{11CAC6F2-0806-417B-BF5D-5AEF6195F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4723B02-0AAB-4F6E-BA41-8ED99D559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E26891-E911-42C1-871E-73609078B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0773" y="1113062"/>
            <a:ext cx="3382297" cy="32819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pinc</a:t>
            </a:r>
            <a:endParaRPr lang="en-US" sz="5400" b="0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148" name="Picture 4" descr="2,636 Pink Car Illustrations, Royalty-Free Vector Graphics &amp; Clip Art -  iStock">
            <a:extLst>
              <a:ext uri="{FF2B5EF4-FFF2-40B4-BE49-F238E27FC236}">
                <a16:creationId xmlns:a16="http://schemas.microsoft.com/office/drawing/2014/main" id="{E196E39C-5665-4DD1-AB56-103084FBC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731" y="1243012"/>
            <a:ext cx="5829300" cy="437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7068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Freeform 5">
            <a:extLst>
              <a:ext uri="{FF2B5EF4-FFF2-40B4-BE49-F238E27FC236}">
                <a16:creationId xmlns:a16="http://schemas.microsoft.com/office/drawing/2014/main" id="{11CAC6F2-0806-417B-BF5D-5AEF6195F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4723B02-0AAB-4F6E-BA41-8ED99D559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21304-E69F-4615-93D8-B9B8DA06B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8415" y="1149927"/>
            <a:ext cx="3382297" cy="32819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oren</a:t>
            </a:r>
            <a:endParaRPr lang="en-US" sz="5400" b="0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170" name="Picture 2" descr="Oranges PNG Clip Art - Best WEB Clipart">
            <a:extLst>
              <a:ext uri="{FF2B5EF4-FFF2-40B4-BE49-F238E27FC236}">
                <a16:creationId xmlns:a16="http://schemas.microsoft.com/office/drawing/2014/main" id="{B3A3A077-CEB2-416A-90F6-649AEA9B5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0546" y="1113063"/>
            <a:ext cx="6069340" cy="4628758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7208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9" name="Rectangle 78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1" name="Freeform 5">
            <a:extLst>
              <a:ext uri="{FF2B5EF4-FFF2-40B4-BE49-F238E27FC236}">
                <a16:creationId xmlns:a16="http://schemas.microsoft.com/office/drawing/2014/main" id="{4E212B76-74CB-461F-90A3-EF4F2397A8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3CB860-E562-44BD-8BDB-FEF04A5B7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4929" y="1241266"/>
            <a:ext cx="4798142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melyn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1E746D0-4B37-4869-B2EF-79D5F0FFFB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198" name="Picture 6" descr="Yellow Paint Splat Clipart Best | Yellow painting, Pigment coloring,  Cartoon painting">
            <a:extLst>
              <a:ext uri="{FF2B5EF4-FFF2-40B4-BE49-F238E27FC236}">
                <a16:creationId xmlns:a16="http://schemas.microsoft.com/office/drawing/2014/main" id="{C920866D-90FD-424D-8062-C50D45E67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2256" y="1113063"/>
            <a:ext cx="4861252" cy="4628758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448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84</Words>
  <Application>Microsoft Office PowerPoint</Application>
  <PresentationFormat>Widescreen</PresentationFormat>
  <Paragraphs>42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Wingdings 3</vt:lpstr>
      <vt:lpstr>Ion Boardroom</vt:lpstr>
      <vt:lpstr>UNED 4 </vt:lpstr>
      <vt:lpstr>gwyn</vt:lpstr>
      <vt:lpstr>gwyrdd</vt:lpstr>
      <vt:lpstr>glas</vt:lpstr>
      <vt:lpstr>porffor /  piws</vt:lpstr>
      <vt:lpstr>coch</vt:lpstr>
      <vt:lpstr>pinc</vt:lpstr>
      <vt:lpstr>oren</vt:lpstr>
      <vt:lpstr>melyn</vt:lpstr>
      <vt:lpstr>llwyd</vt:lpstr>
      <vt:lpstr>brown</vt:lpstr>
      <vt:lpstr>du</vt:lpstr>
      <vt:lpstr>gwyn</vt:lpstr>
      <vt:lpstr>gwyrdd</vt:lpstr>
      <vt:lpstr>glas</vt:lpstr>
      <vt:lpstr>porffor /  piws</vt:lpstr>
      <vt:lpstr>coch</vt:lpstr>
      <vt:lpstr>pinc</vt:lpstr>
      <vt:lpstr>oren</vt:lpstr>
      <vt:lpstr>melyn</vt:lpstr>
      <vt:lpstr>llwyd</vt:lpstr>
      <vt:lpstr>brown</vt:lpstr>
      <vt:lpstr>du</vt:lpstr>
      <vt:lpstr>Dw i’n gwisgo …</vt:lpstr>
      <vt:lpstr>Dw i’n licio …</vt:lpstr>
      <vt:lpstr>Sut dach chi?</vt:lpstr>
      <vt:lpstr>Hwyl fawr Ffrindiau!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UNED 4 </dc:title>
  <dc:creator>Pegi Talfryn</dc:creator>
  <cp:lastModifiedBy>Pegi Talfryn</cp:lastModifiedBy>
  <cp:revision>1</cp:revision>
  <dcterms:created xsi:type="dcterms:W3CDTF">2020-09-14T10:56:51Z</dcterms:created>
  <dcterms:modified xsi:type="dcterms:W3CDTF">2020-09-14T11:00:24Z</dcterms:modified>
</cp:coreProperties>
</file>