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23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5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6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4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4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6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9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6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1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9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4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6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6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rlv.zcache.com/silly_sausage_greeting_card-r9f36ad4625464598b66f96c01d5762a1_xvuat_8byvr_512.jpg?bg=0xfffff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8F32-F60A-4D82-BA35-84B89417E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Rhifau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4E83-9D76-4AC0-AFC2-FFD3E2BDE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b="1" dirty="0" err="1"/>
              <a:t>Numbers</a:t>
            </a:r>
            <a:endParaRPr lang="cy-GB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2418F-EFF4-4404-872F-FE637221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1184143"/>
            <a:ext cx="5029211" cy="224485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0ECDFC-E95A-4E05-959A-F0A0C42F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99" y="5430715"/>
            <a:ext cx="2283436" cy="73792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F54CAC-F0F9-4022-9F92-CFA85762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5226610"/>
            <a:ext cx="1758462" cy="9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6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dirty="0"/>
              <a:t>9</a:t>
            </a:r>
            <a:endParaRPr lang="en-US" sz="350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36FFF0-833A-4616-AECB-156E5F911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61" y="1988343"/>
            <a:ext cx="26209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64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42" name="Picture 2" descr="Image result for silly sausage">
            <a:extLst>
              <a:ext uri="{FF2B5EF4-FFF2-40B4-BE49-F238E27FC236}">
                <a16:creationId xmlns:a16="http://schemas.microsoft.com/office/drawing/2014/main" id="{791C9839-615D-446E-87B5-D19E35FE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8945" r="22461"/>
          <a:stretch>
            <a:fillRect/>
          </a:stretch>
        </p:blipFill>
        <p:spPr bwMode="auto">
          <a:xfrm>
            <a:off x="4907756" y="1957387"/>
            <a:ext cx="23764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07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030E897-BEB1-4BBA-B080-98A63C77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27" y="2281918"/>
            <a:ext cx="2578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26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E67E5C0-3042-4C61-8EE9-829FEACD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DA7A0B-678B-4813-A176-84096D0DE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4EF64F-82F6-4FC0-B383-38CED28D5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3588B7-2819-45C1-8C93-8CD6BE6C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3A00248-F8A4-44C5-9F63-503B488F6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63EEF5-2974-4531-8DC5-B06D96A5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D6724A-85D5-4569-AA26-44FC20A7E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323A527B-54E8-4BD3-BE65-D26BCC407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615FAD72-4155-4DAD-9E7D-121181DCE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A74C96A-64B1-461D-A7E3-ECE551486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D05303F-76A0-4A6D-A9E4-F91DD1DA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335F11-74A2-4711-AC50-CBE410949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1CB9A032-7D2A-4CEC-8222-E350EEBF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59735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00D0616-B405-4CE3-8A73-14F11603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00399" y="587569"/>
            <a:ext cx="6053670" cy="5682862"/>
          </a:xfrm>
          <a:custGeom>
            <a:avLst/>
            <a:gdLst>
              <a:gd name="connsiteX0" fmla="*/ 6053670 w 6053670"/>
              <a:gd name="connsiteY0" fmla="*/ 1098 h 5682862"/>
              <a:gd name="connsiteX1" fmla="*/ 6053670 w 6053670"/>
              <a:gd name="connsiteY1" fmla="*/ 1014925 h 5682862"/>
              <a:gd name="connsiteX2" fmla="*/ 6053670 w 6053670"/>
              <a:gd name="connsiteY2" fmla="*/ 1254558 h 5682862"/>
              <a:gd name="connsiteX3" fmla="*/ 6053670 w 6053670"/>
              <a:gd name="connsiteY3" fmla="*/ 5682862 h 5682862"/>
              <a:gd name="connsiteX4" fmla="*/ 0 w 6053670"/>
              <a:gd name="connsiteY4" fmla="*/ 5682862 h 5682862"/>
              <a:gd name="connsiteX5" fmla="*/ 0 w 6053670"/>
              <a:gd name="connsiteY5" fmla="*/ 1249853 h 5682862"/>
              <a:gd name="connsiteX6" fmla="*/ 0 w 6053670"/>
              <a:gd name="connsiteY6" fmla="*/ 1014925 h 5682862"/>
              <a:gd name="connsiteX7" fmla="*/ 0 w 6053670"/>
              <a:gd name="connsiteY7" fmla="*/ 0 h 5682862"/>
              <a:gd name="connsiteX8" fmla="*/ 35717 w 6053670"/>
              <a:gd name="connsiteY8" fmla="*/ 5488 h 5682862"/>
              <a:gd name="connsiteX9" fmla="*/ 140445 w 6053670"/>
              <a:gd name="connsiteY9" fmla="*/ 21641 h 5682862"/>
              <a:gd name="connsiteX10" fmla="*/ 216722 w 6053670"/>
              <a:gd name="connsiteY10" fmla="*/ 32932 h 5682862"/>
              <a:gd name="connsiteX11" fmla="*/ 307527 w 6053670"/>
              <a:gd name="connsiteY11" fmla="*/ 44850 h 5682862"/>
              <a:gd name="connsiteX12" fmla="*/ 415282 w 6053670"/>
              <a:gd name="connsiteY12" fmla="*/ 59121 h 5682862"/>
              <a:gd name="connsiteX13" fmla="*/ 534539 w 6053670"/>
              <a:gd name="connsiteY13" fmla="*/ 74175 h 5682862"/>
              <a:gd name="connsiteX14" fmla="*/ 668931 w 6053670"/>
              <a:gd name="connsiteY14" fmla="*/ 90014 h 5682862"/>
              <a:gd name="connsiteX15" fmla="*/ 815430 w 6053670"/>
              <a:gd name="connsiteY15" fmla="*/ 106794 h 5682862"/>
              <a:gd name="connsiteX16" fmla="*/ 974641 w 6053670"/>
              <a:gd name="connsiteY16" fmla="*/ 123574 h 5682862"/>
              <a:gd name="connsiteX17" fmla="*/ 1144144 w 6053670"/>
              <a:gd name="connsiteY17" fmla="*/ 140667 h 5682862"/>
              <a:gd name="connsiteX18" fmla="*/ 1326965 w 6053670"/>
              <a:gd name="connsiteY18" fmla="*/ 156506 h 5682862"/>
              <a:gd name="connsiteX19" fmla="*/ 1518261 w 6053670"/>
              <a:gd name="connsiteY19" fmla="*/ 171717 h 5682862"/>
              <a:gd name="connsiteX20" fmla="*/ 1720453 w 6053670"/>
              <a:gd name="connsiteY20" fmla="*/ 185518 h 5682862"/>
              <a:gd name="connsiteX21" fmla="*/ 1931121 w 6053670"/>
              <a:gd name="connsiteY21" fmla="*/ 198690 h 5682862"/>
              <a:gd name="connsiteX22" fmla="*/ 2150869 w 6053670"/>
              <a:gd name="connsiteY22" fmla="*/ 211079 h 5682862"/>
              <a:gd name="connsiteX23" fmla="*/ 2263467 w 6053670"/>
              <a:gd name="connsiteY23" fmla="*/ 215470 h 5682862"/>
              <a:gd name="connsiteX24" fmla="*/ 2378487 w 6053670"/>
              <a:gd name="connsiteY24" fmla="*/ 220332 h 5682862"/>
              <a:gd name="connsiteX25" fmla="*/ 2495323 w 6053670"/>
              <a:gd name="connsiteY25" fmla="*/ 224879 h 5682862"/>
              <a:gd name="connsiteX26" fmla="*/ 2612764 w 6053670"/>
              <a:gd name="connsiteY26" fmla="*/ 227859 h 5682862"/>
              <a:gd name="connsiteX27" fmla="*/ 2732627 w 6053670"/>
              <a:gd name="connsiteY27" fmla="*/ 230525 h 5682862"/>
              <a:gd name="connsiteX28" fmla="*/ 2853700 w 6053670"/>
              <a:gd name="connsiteY28" fmla="*/ 233348 h 5682862"/>
              <a:gd name="connsiteX29" fmla="*/ 2977195 w 6053670"/>
              <a:gd name="connsiteY29" fmla="*/ 235229 h 5682862"/>
              <a:gd name="connsiteX30" fmla="*/ 3101901 w 6053670"/>
              <a:gd name="connsiteY30" fmla="*/ 235229 h 5682862"/>
              <a:gd name="connsiteX31" fmla="*/ 3227817 w 6053670"/>
              <a:gd name="connsiteY31" fmla="*/ 236170 h 5682862"/>
              <a:gd name="connsiteX32" fmla="*/ 3354944 w 6053670"/>
              <a:gd name="connsiteY32" fmla="*/ 235229 h 5682862"/>
              <a:gd name="connsiteX33" fmla="*/ 3483887 w 6053670"/>
              <a:gd name="connsiteY33" fmla="*/ 233348 h 5682862"/>
              <a:gd name="connsiteX34" fmla="*/ 3612830 w 6053670"/>
              <a:gd name="connsiteY34" fmla="*/ 231623 h 5682862"/>
              <a:gd name="connsiteX35" fmla="*/ 3743590 w 6053670"/>
              <a:gd name="connsiteY35" fmla="*/ 227859 h 5682862"/>
              <a:gd name="connsiteX36" fmla="*/ 3875560 w 6053670"/>
              <a:gd name="connsiteY36" fmla="*/ 223938 h 5682862"/>
              <a:gd name="connsiteX37" fmla="*/ 4007530 w 6053670"/>
              <a:gd name="connsiteY37" fmla="*/ 219391 h 5682862"/>
              <a:gd name="connsiteX38" fmla="*/ 4140710 w 6053670"/>
              <a:gd name="connsiteY38" fmla="*/ 212961 h 5682862"/>
              <a:gd name="connsiteX39" fmla="*/ 4275102 w 6053670"/>
              <a:gd name="connsiteY39" fmla="*/ 205277 h 5682862"/>
              <a:gd name="connsiteX40" fmla="*/ 4410098 w 6053670"/>
              <a:gd name="connsiteY40" fmla="*/ 197907 h 5682862"/>
              <a:gd name="connsiteX41" fmla="*/ 4545096 w 6053670"/>
              <a:gd name="connsiteY41" fmla="*/ 188498 h 5682862"/>
              <a:gd name="connsiteX42" fmla="*/ 4681909 w 6053670"/>
              <a:gd name="connsiteY42" fmla="*/ 177207 h 5682862"/>
              <a:gd name="connsiteX43" fmla="*/ 4816905 w 6053670"/>
              <a:gd name="connsiteY43" fmla="*/ 165916 h 5682862"/>
              <a:gd name="connsiteX44" fmla="*/ 4954323 w 6053670"/>
              <a:gd name="connsiteY44" fmla="*/ 152899 h 5682862"/>
              <a:gd name="connsiteX45" fmla="*/ 5092347 w 6053670"/>
              <a:gd name="connsiteY45" fmla="*/ 138629 h 5682862"/>
              <a:gd name="connsiteX46" fmla="*/ 5228555 w 6053670"/>
              <a:gd name="connsiteY46" fmla="*/ 123574 h 5682862"/>
              <a:gd name="connsiteX47" fmla="*/ 5366578 w 6053670"/>
              <a:gd name="connsiteY47" fmla="*/ 106010 h 5682862"/>
              <a:gd name="connsiteX48" fmla="*/ 5503997 w 6053670"/>
              <a:gd name="connsiteY48" fmla="*/ 87192 h 5682862"/>
              <a:gd name="connsiteX49" fmla="*/ 5642020 w 6053670"/>
              <a:gd name="connsiteY49" fmla="*/ 68530 h 5682862"/>
              <a:gd name="connsiteX50" fmla="*/ 5779438 w 6053670"/>
              <a:gd name="connsiteY50" fmla="*/ 46733 h 5682862"/>
              <a:gd name="connsiteX51" fmla="*/ 5916251 w 6053670"/>
              <a:gd name="connsiteY51" fmla="*/ 24464 h 56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682862">
                <a:moveTo>
                  <a:pt x="6053670" y="1098"/>
                </a:moveTo>
                <a:lnTo>
                  <a:pt x="6053670" y="1014925"/>
                </a:lnTo>
                <a:lnTo>
                  <a:pt x="6053670" y="1254558"/>
                </a:lnTo>
                <a:lnTo>
                  <a:pt x="6053670" y="5682862"/>
                </a:lnTo>
                <a:lnTo>
                  <a:pt x="0" y="5682862"/>
                </a:lnTo>
                <a:lnTo>
                  <a:pt x="0" y="1249853"/>
                </a:lnTo>
                <a:lnTo>
                  <a:pt x="0" y="1014925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6E2FE09B-7419-43C3-85D2-C804F1BE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6A3A9-1E21-48EF-AF9E-45212153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Sut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dach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chi?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DD2921-DE0D-4418-8566-F7F18DCB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434C55-2C22-4676-B5F3-46E43FD2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28335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Hapus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Trist?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Cwestiynau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988436-894B-4DD3-8CB4-41187D37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41" y="645106"/>
            <a:ext cx="3912543" cy="3285925"/>
          </a:xfrm>
          <a:prstGeom prst="rect">
            <a:avLst/>
          </a:prstGeom>
        </p:spPr>
      </p:pic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D304D1-FE0E-46A7-9EFF-5007B45F4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90" y="4092395"/>
            <a:ext cx="2138080" cy="2138080"/>
          </a:xfrm>
          <a:prstGeom prst="rect">
            <a:avLst/>
          </a:prstGeom>
        </p:spPr>
      </p:pic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358E83-4587-4F17-8575-E6D670051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17" y="4092395"/>
            <a:ext cx="2138080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3C73A55-E59C-462B-9B50-EF955BBC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71" y="1270000"/>
            <a:ext cx="25765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2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B14DFF-DDFA-499B-BB93-60B719AF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64" y="1498600"/>
            <a:ext cx="3530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01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dirty="0"/>
              <a:t>3</a:t>
            </a:r>
            <a:endParaRPr lang="en-US" sz="350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ree">
            <a:extLst>
              <a:ext uri="{FF2B5EF4-FFF2-40B4-BE49-F238E27FC236}">
                <a16:creationId xmlns:a16="http://schemas.microsoft.com/office/drawing/2014/main" id="{AD194B27-4694-40AB-AEC1-F5F94F8C402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468413" y="184785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0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929AA7-142D-4618-B4C9-EB9A33EB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13" y="1432217"/>
            <a:ext cx="18002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0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dirty="0"/>
              <a:t>5</a:t>
            </a:r>
            <a:endParaRPr lang="en-US" sz="350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A7DF11C-6276-4AC2-9E93-415E1975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934" y="3934651"/>
            <a:ext cx="19431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ja-JP" sz="10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37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20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dirty="0"/>
              <a:t>7</a:t>
            </a:r>
            <a:endParaRPr lang="en-US" sz="350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668512E-C419-4AAD-A286-42DED230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4" y="3294743"/>
            <a:ext cx="13604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F0342EE1-25BE-4152-B08B-29BC41E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7957" y="1783897"/>
            <a:ext cx="1600200" cy="1485900"/>
          </a:xfrm>
          <a:prstGeom prst="cloudCallout">
            <a:avLst>
              <a:gd name="adj1" fmla="val -58014"/>
              <a:gd name="adj2" fmla="val 8538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83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CAF3127-15F1-42B1-A253-F7F2ED5D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7550"/>
            <a:ext cx="26162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631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Rhifau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0</vt:lpstr>
      <vt:lpstr>10</vt:lpstr>
      <vt:lpstr>Sut dach chi?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UNED 6a</dc:title>
  <dc:creator>Pegi Talfryn</dc:creator>
  <cp:lastModifiedBy>Pegi Talfryn</cp:lastModifiedBy>
  <cp:revision>10</cp:revision>
  <dcterms:created xsi:type="dcterms:W3CDTF">2020-05-02T12:31:16Z</dcterms:created>
  <dcterms:modified xsi:type="dcterms:W3CDTF">2020-11-12T17:20:44Z</dcterms:modified>
</cp:coreProperties>
</file>