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20" r:id="rId3"/>
    <p:sldId id="324" r:id="rId4"/>
    <p:sldId id="325" r:id="rId5"/>
    <p:sldId id="326" r:id="rId6"/>
    <p:sldId id="327" r:id="rId7"/>
    <p:sldId id="328" r:id="rId8"/>
    <p:sldId id="329" r:id="rId9"/>
    <p:sldId id="330" r:id="rId10"/>
    <p:sldId id="331" r:id="rId11"/>
    <p:sldId id="336" r:id="rId12"/>
    <p:sldId id="332" r:id="rId13"/>
    <p:sldId id="333" r:id="rId14"/>
    <p:sldId id="335" r:id="rId15"/>
    <p:sldId id="323" r:id="rId16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5571D3-8BAD-4C11-A02E-10CF49A804BF}" v="26" dt="2020-11-09T09:49:27.9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gi Talfryn" userId="4a52cbdc-0f42-4de7-a61d-b0fe3cf2e653" providerId="ADAL" clId="{6E5571D3-8BAD-4C11-A02E-10CF49A804BF}"/>
    <pc:docChg chg="undo redo custSel addSld delSld modSld sldOrd">
      <pc:chgData name="Pegi Talfryn" userId="4a52cbdc-0f42-4de7-a61d-b0fe3cf2e653" providerId="ADAL" clId="{6E5571D3-8BAD-4C11-A02E-10CF49A804BF}" dt="2020-11-09T09:51:10.901" v="171" actId="20577"/>
      <pc:docMkLst>
        <pc:docMk/>
      </pc:docMkLst>
      <pc:sldChg chg="modSp mod">
        <pc:chgData name="Pegi Talfryn" userId="4a52cbdc-0f42-4de7-a61d-b0fe3cf2e653" providerId="ADAL" clId="{6E5571D3-8BAD-4C11-A02E-10CF49A804BF}" dt="2020-11-09T09:51:10.901" v="171" actId="20577"/>
        <pc:sldMkLst>
          <pc:docMk/>
          <pc:sldMk cId="1129264657" sldId="256"/>
        </pc:sldMkLst>
        <pc:spChg chg="mod">
          <ac:chgData name="Pegi Talfryn" userId="4a52cbdc-0f42-4de7-a61d-b0fe3cf2e653" providerId="ADAL" clId="{6E5571D3-8BAD-4C11-A02E-10CF49A804BF}" dt="2020-11-09T09:31:26.459" v="5" actId="20577"/>
          <ac:spMkLst>
            <pc:docMk/>
            <pc:sldMk cId="1129264657" sldId="256"/>
            <ac:spMk id="2" creationId="{8D8C8F32-F60A-4D82-BA35-84B89417E7A6}"/>
          </ac:spMkLst>
        </pc:spChg>
        <pc:spChg chg="mod">
          <ac:chgData name="Pegi Talfryn" userId="4a52cbdc-0f42-4de7-a61d-b0fe3cf2e653" providerId="ADAL" clId="{6E5571D3-8BAD-4C11-A02E-10CF49A804BF}" dt="2020-11-09T09:51:10.901" v="171" actId="20577"/>
          <ac:spMkLst>
            <pc:docMk/>
            <pc:sldMk cId="1129264657" sldId="256"/>
            <ac:spMk id="3" creationId="{B2434E83-9D76-4AC0-AFC2-FFD3E2BDE6DB}"/>
          </ac:spMkLst>
        </pc:spChg>
      </pc:sldChg>
      <pc:sldChg chg="del">
        <pc:chgData name="Pegi Talfryn" userId="4a52cbdc-0f42-4de7-a61d-b0fe3cf2e653" providerId="ADAL" clId="{6E5571D3-8BAD-4C11-A02E-10CF49A804BF}" dt="2020-11-09T09:32:54.432" v="29" actId="2696"/>
        <pc:sldMkLst>
          <pc:docMk/>
          <pc:sldMk cId="0" sldId="258"/>
        </pc:sldMkLst>
      </pc:sldChg>
      <pc:sldChg chg="del">
        <pc:chgData name="Pegi Talfryn" userId="4a52cbdc-0f42-4de7-a61d-b0fe3cf2e653" providerId="ADAL" clId="{6E5571D3-8BAD-4C11-A02E-10CF49A804BF}" dt="2020-11-09T09:32:02.936" v="18" actId="2696"/>
        <pc:sldMkLst>
          <pc:docMk/>
          <pc:sldMk cId="0" sldId="260"/>
        </pc:sldMkLst>
      </pc:sldChg>
      <pc:sldChg chg="del">
        <pc:chgData name="Pegi Talfryn" userId="4a52cbdc-0f42-4de7-a61d-b0fe3cf2e653" providerId="ADAL" clId="{6E5571D3-8BAD-4C11-A02E-10CF49A804BF}" dt="2020-11-09T09:31:55.396" v="8" actId="2696"/>
        <pc:sldMkLst>
          <pc:docMk/>
          <pc:sldMk cId="0" sldId="261"/>
        </pc:sldMkLst>
      </pc:sldChg>
      <pc:sldChg chg="add del">
        <pc:chgData name="Pegi Talfryn" userId="4a52cbdc-0f42-4de7-a61d-b0fe3cf2e653" providerId="ADAL" clId="{6E5571D3-8BAD-4C11-A02E-10CF49A804BF}" dt="2020-11-09T09:47:55.886" v="144" actId="2696"/>
        <pc:sldMkLst>
          <pc:docMk/>
          <pc:sldMk cId="330938783" sldId="262"/>
        </pc:sldMkLst>
      </pc:sldChg>
      <pc:sldChg chg="del">
        <pc:chgData name="Pegi Talfryn" userId="4a52cbdc-0f42-4de7-a61d-b0fe3cf2e653" providerId="ADAL" clId="{6E5571D3-8BAD-4C11-A02E-10CF49A804BF}" dt="2020-11-09T09:31:58.453" v="10" actId="2696"/>
        <pc:sldMkLst>
          <pc:docMk/>
          <pc:sldMk cId="0" sldId="263"/>
        </pc:sldMkLst>
      </pc:sldChg>
      <pc:sldChg chg="del">
        <pc:chgData name="Pegi Talfryn" userId="4a52cbdc-0f42-4de7-a61d-b0fe3cf2e653" providerId="ADAL" clId="{6E5571D3-8BAD-4C11-A02E-10CF49A804BF}" dt="2020-11-09T09:31:58.868" v="11" actId="2696"/>
        <pc:sldMkLst>
          <pc:docMk/>
          <pc:sldMk cId="0" sldId="264"/>
        </pc:sldMkLst>
      </pc:sldChg>
      <pc:sldChg chg="del">
        <pc:chgData name="Pegi Talfryn" userId="4a52cbdc-0f42-4de7-a61d-b0fe3cf2e653" providerId="ADAL" clId="{6E5571D3-8BAD-4C11-A02E-10CF49A804BF}" dt="2020-11-09T09:31:59.232" v="12" actId="2696"/>
        <pc:sldMkLst>
          <pc:docMk/>
          <pc:sldMk cId="0" sldId="265"/>
        </pc:sldMkLst>
      </pc:sldChg>
      <pc:sldChg chg="del">
        <pc:chgData name="Pegi Talfryn" userId="4a52cbdc-0f42-4de7-a61d-b0fe3cf2e653" providerId="ADAL" clId="{6E5571D3-8BAD-4C11-A02E-10CF49A804BF}" dt="2020-11-09T09:31:59.971" v="13" actId="2696"/>
        <pc:sldMkLst>
          <pc:docMk/>
          <pc:sldMk cId="0" sldId="266"/>
        </pc:sldMkLst>
      </pc:sldChg>
      <pc:sldChg chg="del">
        <pc:chgData name="Pegi Talfryn" userId="4a52cbdc-0f42-4de7-a61d-b0fe3cf2e653" providerId="ADAL" clId="{6E5571D3-8BAD-4C11-A02E-10CF49A804BF}" dt="2020-11-09T09:32:38.801" v="27" actId="2696"/>
        <pc:sldMkLst>
          <pc:docMk/>
          <pc:sldMk cId="4115064520" sldId="269"/>
        </pc:sldMkLst>
      </pc:sldChg>
      <pc:sldChg chg="addSp delSp modSp mod delAnim">
        <pc:chgData name="Pegi Talfryn" userId="4a52cbdc-0f42-4de7-a61d-b0fe3cf2e653" providerId="ADAL" clId="{6E5571D3-8BAD-4C11-A02E-10CF49A804BF}" dt="2020-11-09T09:40:29.678" v="72" actId="14100"/>
        <pc:sldMkLst>
          <pc:docMk/>
          <pc:sldMk cId="2629127590" sldId="320"/>
        </pc:sldMkLst>
        <pc:spChg chg="mod">
          <ac:chgData name="Pegi Talfryn" userId="4a52cbdc-0f42-4de7-a61d-b0fe3cf2e653" providerId="ADAL" clId="{6E5571D3-8BAD-4C11-A02E-10CF49A804BF}" dt="2020-11-09T09:40:29.678" v="72" actId="14100"/>
          <ac:spMkLst>
            <pc:docMk/>
            <pc:sldMk cId="2629127590" sldId="320"/>
            <ac:spMk id="2" creationId="{8660541D-BE6D-49E0-A2CA-FE6E6B385B02}"/>
          </ac:spMkLst>
        </pc:spChg>
        <pc:spChg chg="add del mod">
          <ac:chgData name="Pegi Talfryn" userId="4a52cbdc-0f42-4de7-a61d-b0fe3cf2e653" providerId="ADAL" clId="{6E5571D3-8BAD-4C11-A02E-10CF49A804BF}" dt="2020-11-09T09:38:21.847" v="41" actId="478"/>
          <ac:spMkLst>
            <pc:docMk/>
            <pc:sldMk cId="2629127590" sldId="320"/>
            <ac:spMk id="8" creationId="{EAE1C20D-A659-4852-BD18-14811BFBC3E3}"/>
          </ac:spMkLst>
        </pc:spChg>
        <pc:spChg chg="del">
          <ac:chgData name="Pegi Talfryn" userId="4a52cbdc-0f42-4de7-a61d-b0fe3cf2e653" providerId="ADAL" clId="{6E5571D3-8BAD-4C11-A02E-10CF49A804BF}" dt="2020-11-09T09:38:12.817" v="40" actId="478"/>
          <ac:spMkLst>
            <pc:docMk/>
            <pc:sldMk cId="2629127590" sldId="320"/>
            <ac:spMk id="1030" creationId="{0B937F05-1D31-4F92-B5E3-8F1C4890AE0A}"/>
          </ac:spMkLst>
        </pc:spChg>
        <pc:picChg chg="add del mod">
          <ac:chgData name="Pegi Talfryn" userId="4a52cbdc-0f42-4de7-a61d-b0fe3cf2e653" providerId="ADAL" clId="{6E5571D3-8BAD-4C11-A02E-10CF49A804BF}" dt="2020-11-09T09:37:02.110" v="34" actId="478"/>
          <ac:picMkLst>
            <pc:docMk/>
            <pc:sldMk cId="2629127590" sldId="320"/>
            <ac:picMk id="4" creationId="{9725FEEA-54B0-4FE1-919F-F057472CD5CC}"/>
          </ac:picMkLst>
        </pc:picChg>
        <pc:picChg chg="add mod">
          <ac:chgData name="Pegi Talfryn" userId="4a52cbdc-0f42-4de7-a61d-b0fe3cf2e653" providerId="ADAL" clId="{6E5571D3-8BAD-4C11-A02E-10CF49A804BF}" dt="2020-11-09T09:40:02.234" v="61" actId="1076"/>
          <ac:picMkLst>
            <pc:docMk/>
            <pc:sldMk cId="2629127590" sldId="320"/>
            <ac:picMk id="6" creationId="{17E5ACB5-DEA8-4494-BA57-FBB613097341}"/>
          </ac:picMkLst>
        </pc:picChg>
        <pc:picChg chg="del">
          <ac:chgData name="Pegi Talfryn" userId="4a52cbdc-0f42-4de7-a61d-b0fe3cf2e653" providerId="ADAL" clId="{6E5571D3-8BAD-4C11-A02E-10CF49A804BF}" dt="2020-11-09T09:36:32.602" v="31" actId="478"/>
          <ac:picMkLst>
            <pc:docMk/>
            <pc:sldMk cId="2629127590" sldId="320"/>
            <ac:picMk id="1026" creationId="{C27869EA-9236-44ED-BDF6-7CB30F3F0E52}"/>
          </ac:picMkLst>
        </pc:picChg>
      </pc:sldChg>
      <pc:sldChg chg="del">
        <pc:chgData name="Pegi Talfryn" userId="4a52cbdc-0f42-4de7-a61d-b0fe3cf2e653" providerId="ADAL" clId="{6E5571D3-8BAD-4C11-A02E-10CF49A804BF}" dt="2020-11-09T09:32:48.575" v="28" actId="2696"/>
        <pc:sldMkLst>
          <pc:docMk/>
          <pc:sldMk cId="217791853" sldId="322"/>
        </pc:sldMkLst>
      </pc:sldChg>
      <pc:sldChg chg="add del">
        <pc:chgData name="Pegi Talfryn" userId="4a52cbdc-0f42-4de7-a61d-b0fe3cf2e653" providerId="ADAL" clId="{6E5571D3-8BAD-4C11-A02E-10CF49A804BF}" dt="2020-11-09T09:32:30.312" v="26" actId="2696"/>
        <pc:sldMkLst>
          <pc:docMk/>
          <pc:sldMk cId="3555748725" sldId="323"/>
        </pc:sldMkLst>
      </pc:sldChg>
      <pc:sldChg chg="addSp delSp modSp add mod">
        <pc:chgData name="Pegi Talfryn" userId="4a52cbdc-0f42-4de7-a61d-b0fe3cf2e653" providerId="ADAL" clId="{6E5571D3-8BAD-4C11-A02E-10CF49A804BF}" dt="2020-11-09T09:41:41.314" v="91" actId="1076"/>
        <pc:sldMkLst>
          <pc:docMk/>
          <pc:sldMk cId="3224082895" sldId="324"/>
        </pc:sldMkLst>
        <pc:spChg chg="mod">
          <ac:chgData name="Pegi Talfryn" userId="4a52cbdc-0f42-4de7-a61d-b0fe3cf2e653" providerId="ADAL" clId="{6E5571D3-8BAD-4C11-A02E-10CF49A804BF}" dt="2020-11-09T09:41:37.572" v="90"/>
          <ac:spMkLst>
            <pc:docMk/>
            <pc:sldMk cId="3224082895" sldId="324"/>
            <ac:spMk id="2" creationId="{8660541D-BE6D-49E0-A2CA-FE6E6B385B02}"/>
          </ac:spMkLst>
        </pc:spChg>
        <pc:picChg chg="del">
          <ac:chgData name="Pegi Talfryn" userId="4a52cbdc-0f42-4de7-a61d-b0fe3cf2e653" providerId="ADAL" clId="{6E5571D3-8BAD-4C11-A02E-10CF49A804BF}" dt="2020-11-09T09:41:15.047" v="84" actId="478"/>
          <ac:picMkLst>
            <pc:docMk/>
            <pc:sldMk cId="3224082895" sldId="324"/>
            <ac:picMk id="6" creationId="{17E5ACB5-DEA8-4494-BA57-FBB613097341}"/>
          </ac:picMkLst>
        </pc:picChg>
        <pc:picChg chg="add mod">
          <ac:chgData name="Pegi Talfryn" userId="4a52cbdc-0f42-4de7-a61d-b0fe3cf2e653" providerId="ADAL" clId="{6E5571D3-8BAD-4C11-A02E-10CF49A804BF}" dt="2020-11-09T09:41:41.314" v="91" actId="1076"/>
          <ac:picMkLst>
            <pc:docMk/>
            <pc:sldMk cId="3224082895" sldId="324"/>
            <ac:picMk id="1026" creationId="{BBA77207-E24E-4886-8449-9A856F6C90BA}"/>
          </ac:picMkLst>
        </pc:picChg>
      </pc:sldChg>
      <pc:sldChg chg="delSp modSp add mod">
        <pc:chgData name="Pegi Talfryn" userId="4a52cbdc-0f42-4de7-a61d-b0fe3cf2e653" providerId="ADAL" clId="{6E5571D3-8BAD-4C11-A02E-10CF49A804BF}" dt="2020-11-09T09:47:11.725" v="140" actId="255"/>
        <pc:sldMkLst>
          <pc:docMk/>
          <pc:sldMk cId="2079246455" sldId="325"/>
        </pc:sldMkLst>
        <pc:spChg chg="mod">
          <ac:chgData name="Pegi Talfryn" userId="4a52cbdc-0f42-4de7-a61d-b0fe3cf2e653" providerId="ADAL" clId="{6E5571D3-8BAD-4C11-A02E-10CF49A804BF}" dt="2020-11-09T09:47:11.725" v="140" actId="255"/>
          <ac:spMkLst>
            <pc:docMk/>
            <pc:sldMk cId="2079246455" sldId="325"/>
            <ac:spMk id="2" creationId="{8660541D-BE6D-49E0-A2CA-FE6E6B385B02}"/>
          </ac:spMkLst>
        </pc:spChg>
        <pc:picChg chg="del">
          <ac:chgData name="Pegi Talfryn" userId="4a52cbdc-0f42-4de7-a61d-b0fe3cf2e653" providerId="ADAL" clId="{6E5571D3-8BAD-4C11-A02E-10CF49A804BF}" dt="2020-11-09T09:41:51.966" v="92" actId="478"/>
          <ac:picMkLst>
            <pc:docMk/>
            <pc:sldMk cId="2079246455" sldId="325"/>
            <ac:picMk id="6" creationId="{17E5ACB5-DEA8-4494-BA57-FBB613097341}"/>
          </ac:picMkLst>
        </pc:picChg>
      </pc:sldChg>
      <pc:sldChg chg="addSp delSp modSp add mod">
        <pc:chgData name="Pegi Talfryn" userId="4a52cbdc-0f42-4de7-a61d-b0fe3cf2e653" providerId="ADAL" clId="{6E5571D3-8BAD-4C11-A02E-10CF49A804BF}" dt="2020-11-09T09:48:32.987" v="146" actId="1076"/>
        <pc:sldMkLst>
          <pc:docMk/>
          <pc:sldMk cId="1051172714" sldId="326"/>
        </pc:sldMkLst>
        <pc:spChg chg="mod">
          <ac:chgData name="Pegi Talfryn" userId="4a52cbdc-0f42-4de7-a61d-b0fe3cf2e653" providerId="ADAL" clId="{6E5571D3-8BAD-4C11-A02E-10CF49A804BF}" dt="2020-11-09T09:48:26.436" v="145" actId="255"/>
          <ac:spMkLst>
            <pc:docMk/>
            <pc:sldMk cId="1051172714" sldId="326"/>
            <ac:spMk id="2" creationId="{8660541D-BE6D-49E0-A2CA-FE6E6B385B02}"/>
          </ac:spMkLst>
        </pc:spChg>
        <pc:picChg chg="del">
          <ac:chgData name="Pegi Talfryn" userId="4a52cbdc-0f42-4de7-a61d-b0fe3cf2e653" providerId="ADAL" clId="{6E5571D3-8BAD-4C11-A02E-10CF49A804BF}" dt="2020-11-09T09:42:12.590" v="96" actId="478"/>
          <ac:picMkLst>
            <pc:docMk/>
            <pc:sldMk cId="1051172714" sldId="326"/>
            <ac:picMk id="6" creationId="{17E5ACB5-DEA8-4494-BA57-FBB613097341}"/>
          </ac:picMkLst>
        </pc:picChg>
        <pc:picChg chg="add mod">
          <ac:chgData name="Pegi Talfryn" userId="4a52cbdc-0f42-4de7-a61d-b0fe3cf2e653" providerId="ADAL" clId="{6E5571D3-8BAD-4C11-A02E-10CF49A804BF}" dt="2020-11-09T09:48:32.987" v="146" actId="1076"/>
          <ac:picMkLst>
            <pc:docMk/>
            <pc:sldMk cId="1051172714" sldId="326"/>
            <ac:picMk id="2050" creationId="{35D7A431-9509-4AFA-B2DC-FE24CA06759F}"/>
          </ac:picMkLst>
        </pc:picChg>
      </pc:sldChg>
      <pc:sldChg chg="modSp add mod">
        <pc:chgData name="Pegi Talfryn" userId="4a52cbdc-0f42-4de7-a61d-b0fe3cf2e653" providerId="ADAL" clId="{6E5571D3-8BAD-4C11-A02E-10CF49A804BF}" dt="2020-11-09T09:42:41.499" v="103" actId="1076"/>
        <pc:sldMkLst>
          <pc:docMk/>
          <pc:sldMk cId="2877600734" sldId="327"/>
        </pc:sldMkLst>
        <pc:spChg chg="mod">
          <ac:chgData name="Pegi Talfryn" userId="4a52cbdc-0f42-4de7-a61d-b0fe3cf2e653" providerId="ADAL" clId="{6E5571D3-8BAD-4C11-A02E-10CF49A804BF}" dt="2020-11-09T09:42:38.257" v="102" actId="20577"/>
          <ac:spMkLst>
            <pc:docMk/>
            <pc:sldMk cId="2877600734" sldId="327"/>
            <ac:spMk id="2" creationId="{8660541D-BE6D-49E0-A2CA-FE6E6B385B02}"/>
          </ac:spMkLst>
        </pc:spChg>
        <pc:picChg chg="mod">
          <ac:chgData name="Pegi Talfryn" userId="4a52cbdc-0f42-4de7-a61d-b0fe3cf2e653" providerId="ADAL" clId="{6E5571D3-8BAD-4C11-A02E-10CF49A804BF}" dt="2020-11-09T09:42:41.499" v="103" actId="1076"/>
          <ac:picMkLst>
            <pc:docMk/>
            <pc:sldMk cId="2877600734" sldId="327"/>
            <ac:picMk id="6" creationId="{17E5ACB5-DEA8-4494-BA57-FBB613097341}"/>
          </ac:picMkLst>
        </pc:picChg>
      </pc:sldChg>
      <pc:sldChg chg="del">
        <pc:chgData name="Pegi Talfryn" userId="4a52cbdc-0f42-4de7-a61d-b0fe3cf2e653" providerId="ADAL" clId="{6E5571D3-8BAD-4C11-A02E-10CF49A804BF}" dt="2020-11-09T09:40:14.383" v="63" actId="2696"/>
        <pc:sldMkLst>
          <pc:docMk/>
          <pc:sldMk cId="1884400711" sldId="328"/>
        </pc:sldMkLst>
      </pc:sldChg>
      <pc:sldChg chg="addSp delSp modSp add mod">
        <pc:chgData name="Pegi Talfryn" userId="4a52cbdc-0f42-4de7-a61d-b0fe3cf2e653" providerId="ADAL" clId="{6E5571D3-8BAD-4C11-A02E-10CF49A804BF}" dt="2020-11-09T09:48:44.488" v="147" actId="255"/>
        <pc:sldMkLst>
          <pc:docMk/>
          <pc:sldMk cId="4105471390" sldId="328"/>
        </pc:sldMkLst>
        <pc:spChg chg="mod">
          <ac:chgData name="Pegi Talfryn" userId="4a52cbdc-0f42-4de7-a61d-b0fe3cf2e653" providerId="ADAL" clId="{6E5571D3-8BAD-4C11-A02E-10CF49A804BF}" dt="2020-11-09T09:48:44.488" v="147" actId="255"/>
          <ac:spMkLst>
            <pc:docMk/>
            <pc:sldMk cId="4105471390" sldId="328"/>
            <ac:spMk id="2" creationId="{8660541D-BE6D-49E0-A2CA-FE6E6B385B02}"/>
          </ac:spMkLst>
        </pc:spChg>
        <pc:picChg chg="del">
          <ac:chgData name="Pegi Talfryn" userId="4a52cbdc-0f42-4de7-a61d-b0fe3cf2e653" providerId="ADAL" clId="{6E5571D3-8BAD-4C11-A02E-10CF49A804BF}" dt="2020-11-09T09:42:57.445" v="105" actId="478"/>
          <ac:picMkLst>
            <pc:docMk/>
            <pc:sldMk cId="4105471390" sldId="328"/>
            <ac:picMk id="6" creationId="{17E5ACB5-DEA8-4494-BA57-FBB613097341}"/>
          </ac:picMkLst>
        </pc:picChg>
        <pc:picChg chg="add mod">
          <ac:chgData name="Pegi Talfryn" userId="4a52cbdc-0f42-4de7-a61d-b0fe3cf2e653" providerId="ADAL" clId="{6E5571D3-8BAD-4C11-A02E-10CF49A804BF}" dt="2020-11-09T09:44:00" v="109"/>
          <ac:picMkLst>
            <pc:docMk/>
            <pc:sldMk cId="4105471390" sldId="328"/>
            <ac:picMk id="3074" creationId="{55C3A43E-46C3-4D4B-882D-E7E010B68623}"/>
          </ac:picMkLst>
        </pc:picChg>
      </pc:sldChg>
      <pc:sldChg chg="delSp modSp add mod">
        <pc:chgData name="Pegi Talfryn" userId="4a52cbdc-0f42-4de7-a61d-b0fe3cf2e653" providerId="ADAL" clId="{6E5571D3-8BAD-4C11-A02E-10CF49A804BF}" dt="2020-11-09T09:47:25.454" v="141" actId="255"/>
        <pc:sldMkLst>
          <pc:docMk/>
          <pc:sldMk cId="565619781" sldId="329"/>
        </pc:sldMkLst>
        <pc:spChg chg="mod">
          <ac:chgData name="Pegi Talfryn" userId="4a52cbdc-0f42-4de7-a61d-b0fe3cf2e653" providerId="ADAL" clId="{6E5571D3-8BAD-4C11-A02E-10CF49A804BF}" dt="2020-11-09T09:47:25.454" v="141" actId="255"/>
          <ac:spMkLst>
            <pc:docMk/>
            <pc:sldMk cId="565619781" sldId="329"/>
            <ac:spMk id="2" creationId="{8660541D-BE6D-49E0-A2CA-FE6E6B385B02}"/>
          </ac:spMkLst>
        </pc:spChg>
        <pc:picChg chg="del">
          <ac:chgData name="Pegi Talfryn" userId="4a52cbdc-0f42-4de7-a61d-b0fe3cf2e653" providerId="ADAL" clId="{6E5571D3-8BAD-4C11-A02E-10CF49A804BF}" dt="2020-11-09T09:44:10.299" v="110" actId="478"/>
          <ac:picMkLst>
            <pc:docMk/>
            <pc:sldMk cId="565619781" sldId="329"/>
            <ac:picMk id="6" creationId="{17E5ACB5-DEA8-4494-BA57-FBB613097341}"/>
          </ac:picMkLst>
        </pc:picChg>
      </pc:sldChg>
      <pc:sldChg chg="del">
        <pc:chgData name="Pegi Talfryn" userId="4a52cbdc-0f42-4de7-a61d-b0fe3cf2e653" providerId="ADAL" clId="{6E5571D3-8BAD-4C11-A02E-10CF49A804BF}" dt="2020-11-09T09:40:11.796" v="62" actId="2696"/>
        <pc:sldMkLst>
          <pc:docMk/>
          <pc:sldMk cId="1967328131" sldId="329"/>
        </pc:sldMkLst>
      </pc:sldChg>
      <pc:sldChg chg="delSp modSp add mod">
        <pc:chgData name="Pegi Talfryn" userId="4a52cbdc-0f42-4de7-a61d-b0fe3cf2e653" providerId="ADAL" clId="{6E5571D3-8BAD-4C11-A02E-10CF49A804BF}" dt="2020-11-09T09:47:34.431" v="142" actId="255"/>
        <pc:sldMkLst>
          <pc:docMk/>
          <pc:sldMk cId="437808357" sldId="330"/>
        </pc:sldMkLst>
        <pc:spChg chg="mod">
          <ac:chgData name="Pegi Talfryn" userId="4a52cbdc-0f42-4de7-a61d-b0fe3cf2e653" providerId="ADAL" clId="{6E5571D3-8BAD-4C11-A02E-10CF49A804BF}" dt="2020-11-09T09:47:34.431" v="142" actId="255"/>
          <ac:spMkLst>
            <pc:docMk/>
            <pc:sldMk cId="437808357" sldId="330"/>
            <ac:spMk id="2" creationId="{8660541D-BE6D-49E0-A2CA-FE6E6B385B02}"/>
          </ac:spMkLst>
        </pc:spChg>
        <pc:picChg chg="del">
          <ac:chgData name="Pegi Talfryn" userId="4a52cbdc-0f42-4de7-a61d-b0fe3cf2e653" providerId="ADAL" clId="{6E5571D3-8BAD-4C11-A02E-10CF49A804BF}" dt="2020-11-09T09:44:30.796" v="112" actId="478"/>
          <ac:picMkLst>
            <pc:docMk/>
            <pc:sldMk cId="437808357" sldId="330"/>
            <ac:picMk id="6" creationId="{17E5ACB5-DEA8-4494-BA57-FBB613097341}"/>
          </ac:picMkLst>
        </pc:picChg>
      </pc:sldChg>
      <pc:sldChg chg="del">
        <pc:chgData name="Pegi Talfryn" userId="4a52cbdc-0f42-4de7-a61d-b0fe3cf2e653" providerId="ADAL" clId="{6E5571D3-8BAD-4C11-A02E-10CF49A804BF}" dt="2020-11-09T09:40:15.149" v="64" actId="2696"/>
        <pc:sldMkLst>
          <pc:docMk/>
          <pc:sldMk cId="1398523514" sldId="330"/>
        </pc:sldMkLst>
      </pc:sldChg>
      <pc:sldChg chg="addSp delSp modSp add mod">
        <pc:chgData name="Pegi Talfryn" userId="4a52cbdc-0f42-4de7-a61d-b0fe3cf2e653" providerId="ADAL" clId="{6E5571D3-8BAD-4C11-A02E-10CF49A804BF}" dt="2020-11-09T09:49:27.994" v="156" actId="196"/>
        <pc:sldMkLst>
          <pc:docMk/>
          <pc:sldMk cId="886768122" sldId="331"/>
        </pc:sldMkLst>
        <pc:spChg chg="mod">
          <ac:chgData name="Pegi Talfryn" userId="4a52cbdc-0f42-4de7-a61d-b0fe3cf2e653" providerId="ADAL" clId="{6E5571D3-8BAD-4C11-A02E-10CF49A804BF}" dt="2020-11-09T09:49:13.513" v="153" actId="255"/>
          <ac:spMkLst>
            <pc:docMk/>
            <pc:sldMk cId="886768122" sldId="331"/>
            <ac:spMk id="2" creationId="{8660541D-BE6D-49E0-A2CA-FE6E6B385B02}"/>
          </ac:spMkLst>
        </pc:spChg>
        <pc:picChg chg="del">
          <ac:chgData name="Pegi Talfryn" userId="4a52cbdc-0f42-4de7-a61d-b0fe3cf2e653" providerId="ADAL" clId="{6E5571D3-8BAD-4C11-A02E-10CF49A804BF}" dt="2020-11-09T09:44:49.183" v="116" actId="478"/>
          <ac:picMkLst>
            <pc:docMk/>
            <pc:sldMk cId="886768122" sldId="331"/>
            <ac:picMk id="6" creationId="{17E5ACB5-DEA8-4494-BA57-FBB613097341}"/>
          </ac:picMkLst>
        </pc:picChg>
        <pc:picChg chg="add mod">
          <ac:chgData name="Pegi Talfryn" userId="4a52cbdc-0f42-4de7-a61d-b0fe3cf2e653" providerId="ADAL" clId="{6E5571D3-8BAD-4C11-A02E-10CF49A804BF}" dt="2020-11-09T09:49:27.994" v="156" actId="196"/>
          <ac:picMkLst>
            <pc:docMk/>
            <pc:sldMk cId="886768122" sldId="331"/>
            <ac:picMk id="4098" creationId="{F32FD995-9620-40F6-A3AA-060B33660073}"/>
          </ac:picMkLst>
        </pc:picChg>
      </pc:sldChg>
      <pc:sldChg chg="del">
        <pc:chgData name="Pegi Talfryn" userId="4a52cbdc-0f42-4de7-a61d-b0fe3cf2e653" providerId="ADAL" clId="{6E5571D3-8BAD-4C11-A02E-10CF49A804BF}" dt="2020-11-09T09:40:15.736" v="65" actId="2696"/>
        <pc:sldMkLst>
          <pc:docMk/>
          <pc:sldMk cId="1776133713" sldId="331"/>
        </pc:sldMkLst>
      </pc:sldChg>
      <pc:sldChg chg="del">
        <pc:chgData name="Pegi Talfryn" userId="4a52cbdc-0f42-4de7-a61d-b0fe3cf2e653" providerId="ADAL" clId="{6E5571D3-8BAD-4C11-A02E-10CF49A804BF}" dt="2020-11-09T09:40:16.394" v="66" actId="2696"/>
        <pc:sldMkLst>
          <pc:docMk/>
          <pc:sldMk cId="2061321258" sldId="332"/>
        </pc:sldMkLst>
      </pc:sldChg>
      <pc:sldChg chg="delSp modSp add mod">
        <pc:chgData name="Pegi Talfryn" userId="4a52cbdc-0f42-4de7-a61d-b0fe3cf2e653" providerId="ADAL" clId="{6E5571D3-8BAD-4C11-A02E-10CF49A804BF}" dt="2020-11-09T09:47:44.848" v="143" actId="255"/>
        <pc:sldMkLst>
          <pc:docMk/>
          <pc:sldMk cId="3719151436" sldId="332"/>
        </pc:sldMkLst>
        <pc:spChg chg="mod">
          <ac:chgData name="Pegi Talfryn" userId="4a52cbdc-0f42-4de7-a61d-b0fe3cf2e653" providerId="ADAL" clId="{6E5571D3-8BAD-4C11-A02E-10CF49A804BF}" dt="2020-11-09T09:47:44.848" v="143" actId="255"/>
          <ac:spMkLst>
            <pc:docMk/>
            <pc:sldMk cId="3719151436" sldId="332"/>
            <ac:spMk id="2" creationId="{8660541D-BE6D-49E0-A2CA-FE6E6B385B02}"/>
          </ac:spMkLst>
        </pc:spChg>
        <pc:picChg chg="del">
          <ac:chgData name="Pegi Talfryn" userId="4a52cbdc-0f42-4de7-a61d-b0fe3cf2e653" providerId="ADAL" clId="{6E5571D3-8BAD-4C11-A02E-10CF49A804BF}" dt="2020-11-09T09:45:27.442" v="122" actId="478"/>
          <ac:picMkLst>
            <pc:docMk/>
            <pc:sldMk cId="3719151436" sldId="332"/>
            <ac:picMk id="6" creationId="{17E5ACB5-DEA8-4494-BA57-FBB613097341}"/>
          </ac:picMkLst>
        </pc:picChg>
      </pc:sldChg>
      <pc:sldChg chg="del">
        <pc:chgData name="Pegi Talfryn" userId="4a52cbdc-0f42-4de7-a61d-b0fe3cf2e653" providerId="ADAL" clId="{6E5571D3-8BAD-4C11-A02E-10CF49A804BF}" dt="2020-11-09T09:40:17.069" v="67" actId="2696"/>
        <pc:sldMkLst>
          <pc:docMk/>
          <pc:sldMk cId="934099924" sldId="333"/>
        </pc:sldMkLst>
      </pc:sldChg>
      <pc:sldChg chg="addSp delSp modSp add mod">
        <pc:chgData name="Pegi Talfryn" userId="4a52cbdc-0f42-4de7-a61d-b0fe3cf2e653" providerId="ADAL" clId="{6E5571D3-8BAD-4C11-A02E-10CF49A804BF}" dt="2020-11-09T09:49:53.309" v="158" actId="255"/>
        <pc:sldMkLst>
          <pc:docMk/>
          <pc:sldMk cId="3226167147" sldId="333"/>
        </pc:sldMkLst>
        <pc:spChg chg="mod">
          <ac:chgData name="Pegi Talfryn" userId="4a52cbdc-0f42-4de7-a61d-b0fe3cf2e653" providerId="ADAL" clId="{6E5571D3-8BAD-4C11-A02E-10CF49A804BF}" dt="2020-11-09T09:49:53.309" v="158" actId="255"/>
          <ac:spMkLst>
            <pc:docMk/>
            <pc:sldMk cId="3226167147" sldId="333"/>
            <ac:spMk id="2" creationId="{8660541D-BE6D-49E0-A2CA-FE6E6B385B02}"/>
          </ac:spMkLst>
        </pc:spChg>
        <pc:picChg chg="del">
          <ac:chgData name="Pegi Talfryn" userId="4a52cbdc-0f42-4de7-a61d-b0fe3cf2e653" providerId="ADAL" clId="{6E5571D3-8BAD-4C11-A02E-10CF49A804BF}" dt="2020-11-09T09:45:48.995" v="129" actId="478"/>
          <ac:picMkLst>
            <pc:docMk/>
            <pc:sldMk cId="3226167147" sldId="333"/>
            <ac:picMk id="6" creationId="{17E5ACB5-DEA8-4494-BA57-FBB613097341}"/>
          </ac:picMkLst>
        </pc:picChg>
        <pc:picChg chg="add mod">
          <ac:chgData name="Pegi Talfryn" userId="4a52cbdc-0f42-4de7-a61d-b0fe3cf2e653" providerId="ADAL" clId="{6E5571D3-8BAD-4C11-A02E-10CF49A804BF}" dt="2020-11-09T09:46:15.603" v="133"/>
          <ac:picMkLst>
            <pc:docMk/>
            <pc:sldMk cId="3226167147" sldId="333"/>
            <ac:picMk id="5122" creationId="{0C42E546-D1CE-4948-B31B-845E1D58D042}"/>
          </ac:picMkLst>
        </pc:picChg>
      </pc:sldChg>
      <pc:sldChg chg="del">
        <pc:chgData name="Pegi Talfryn" userId="4a52cbdc-0f42-4de7-a61d-b0fe3cf2e653" providerId="ADAL" clId="{6E5571D3-8BAD-4C11-A02E-10CF49A804BF}" dt="2020-11-09T09:40:17.690" v="68" actId="2696"/>
        <pc:sldMkLst>
          <pc:docMk/>
          <pc:sldMk cId="1599696512" sldId="334"/>
        </pc:sldMkLst>
      </pc:sldChg>
      <pc:sldChg chg="add del">
        <pc:chgData name="Pegi Talfryn" userId="4a52cbdc-0f42-4de7-a61d-b0fe3cf2e653" providerId="ADAL" clId="{6E5571D3-8BAD-4C11-A02E-10CF49A804BF}" dt="2020-11-09T09:46:51.211" v="137" actId="2696"/>
        <pc:sldMkLst>
          <pc:docMk/>
          <pc:sldMk cId="1946270144" sldId="334"/>
        </pc:sldMkLst>
      </pc:sldChg>
      <pc:sldChg chg="add">
        <pc:chgData name="Pegi Talfryn" userId="4a52cbdc-0f42-4de7-a61d-b0fe3cf2e653" providerId="ADAL" clId="{6E5571D3-8BAD-4C11-A02E-10CF49A804BF}" dt="2020-11-09T09:45:22.365" v="121" actId="2890"/>
        <pc:sldMkLst>
          <pc:docMk/>
          <pc:sldMk cId="1845745483" sldId="335"/>
        </pc:sldMkLst>
      </pc:sldChg>
      <pc:sldChg chg="del">
        <pc:chgData name="Pegi Talfryn" userId="4a52cbdc-0f42-4de7-a61d-b0fe3cf2e653" providerId="ADAL" clId="{6E5571D3-8BAD-4C11-A02E-10CF49A804BF}" dt="2020-11-09T09:40:18.394" v="69" actId="2696"/>
        <pc:sldMkLst>
          <pc:docMk/>
          <pc:sldMk cId="2558952356" sldId="335"/>
        </pc:sldMkLst>
      </pc:sldChg>
      <pc:sldChg chg="modSp add mod ord">
        <pc:chgData name="Pegi Talfryn" userId="4a52cbdc-0f42-4de7-a61d-b0fe3cf2e653" providerId="ADAL" clId="{6E5571D3-8BAD-4C11-A02E-10CF49A804BF}" dt="2020-11-09T09:49:41.260" v="157" actId="255"/>
        <pc:sldMkLst>
          <pc:docMk/>
          <pc:sldMk cId="1563473277" sldId="336"/>
        </pc:sldMkLst>
        <pc:spChg chg="mod">
          <ac:chgData name="Pegi Talfryn" userId="4a52cbdc-0f42-4de7-a61d-b0fe3cf2e653" providerId="ADAL" clId="{6E5571D3-8BAD-4C11-A02E-10CF49A804BF}" dt="2020-11-09T09:49:41.260" v="157" actId="255"/>
          <ac:spMkLst>
            <pc:docMk/>
            <pc:sldMk cId="1563473277" sldId="336"/>
            <ac:spMk id="2" creationId="{8660541D-BE6D-49E0-A2CA-FE6E6B385B02}"/>
          </ac:spMkLst>
        </pc:spChg>
      </pc:sldChg>
      <pc:sldChg chg="del">
        <pc:chgData name="Pegi Talfryn" userId="4a52cbdc-0f42-4de7-a61d-b0fe3cf2e653" providerId="ADAL" clId="{6E5571D3-8BAD-4C11-A02E-10CF49A804BF}" dt="2020-11-09T09:40:19.132" v="70" actId="2696"/>
        <pc:sldMkLst>
          <pc:docMk/>
          <pc:sldMk cId="3465082184" sldId="336"/>
        </pc:sldMkLst>
      </pc:sldChg>
      <pc:sldChg chg="del">
        <pc:chgData name="Pegi Talfryn" userId="4a52cbdc-0f42-4de7-a61d-b0fe3cf2e653" providerId="ADAL" clId="{6E5571D3-8BAD-4C11-A02E-10CF49A804BF}" dt="2020-11-09T09:32:58.237" v="30" actId="2696"/>
        <pc:sldMkLst>
          <pc:docMk/>
          <pc:sldMk cId="0" sldId="337"/>
        </pc:sldMkLst>
      </pc:sldChg>
      <pc:sldChg chg="del">
        <pc:chgData name="Pegi Talfryn" userId="4a52cbdc-0f42-4de7-a61d-b0fe3cf2e653" providerId="ADAL" clId="{6E5571D3-8BAD-4C11-A02E-10CF49A804BF}" dt="2020-11-09T09:31:57.973" v="9" actId="2696"/>
        <pc:sldMkLst>
          <pc:docMk/>
          <pc:sldMk cId="0" sldId="338"/>
        </pc:sldMkLst>
      </pc:sldChg>
      <pc:sldChg chg="del">
        <pc:chgData name="Pegi Talfryn" userId="4a52cbdc-0f42-4de7-a61d-b0fe3cf2e653" providerId="ADAL" clId="{6E5571D3-8BAD-4C11-A02E-10CF49A804BF}" dt="2020-11-09T09:32:00.809" v="14" actId="2696"/>
        <pc:sldMkLst>
          <pc:docMk/>
          <pc:sldMk cId="0" sldId="339"/>
        </pc:sldMkLst>
      </pc:sldChg>
      <pc:sldChg chg="del">
        <pc:chgData name="Pegi Talfryn" userId="4a52cbdc-0f42-4de7-a61d-b0fe3cf2e653" providerId="ADAL" clId="{6E5571D3-8BAD-4C11-A02E-10CF49A804BF}" dt="2020-11-09T09:32:01.743" v="15" actId="2696"/>
        <pc:sldMkLst>
          <pc:docMk/>
          <pc:sldMk cId="0" sldId="340"/>
        </pc:sldMkLst>
      </pc:sldChg>
      <pc:sldChg chg="del">
        <pc:chgData name="Pegi Talfryn" userId="4a52cbdc-0f42-4de7-a61d-b0fe3cf2e653" providerId="ADAL" clId="{6E5571D3-8BAD-4C11-A02E-10CF49A804BF}" dt="2020-11-09T09:32:02.234" v="16" actId="2696"/>
        <pc:sldMkLst>
          <pc:docMk/>
          <pc:sldMk cId="0" sldId="341"/>
        </pc:sldMkLst>
      </pc:sldChg>
      <pc:sldChg chg="del">
        <pc:chgData name="Pegi Talfryn" userId="4a52cbdc-0f42-4de7-a61d-b0fe3cf2e653" providerId="ADAL" clId="{6E5571D3-8BAD-4C11-A02E-10CF49A804BF}" dt="2020-11-09T09:32:02.568" v="17" actId="2696"/>
        <pc:sldMkLst>
          <pc:docMk/>
          <pc:sldMk cId="0" sldId="342"/>
        </pc:sldMkLst>
      </pc:sldChg>
      <pc:sldChg chg="del">
        <pc:chgData name="Pegi Talfryn" userId="4a52cbdc-0f42-4de7-a61d-b0fe3cf2e653" providerId="ADAL" clId="{6E5571D3-8BAD-4C11-A02E-10CF49A804BF}" dt="2020-11-09T09:31:49.354" v="7" actId="2696"/>
        <pc:sldMkLst>
          <pc:docMk/>
          <pc:sldMk cId="0" sldId="344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65FF67B2-2D04-4F12-AFDE-DF46E91E8197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4583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36621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50424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0462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6621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8431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37955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65FF67B2-2D04-4F12-AFDE-DF46E91E8197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15686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65FF67B2-2D04-4F12-AFDE-DF46E91E8197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12228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22126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47999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98444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8047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74048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29686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88457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F67B2-2D04-4F12-AFDE-DF46E91E8197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3644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65FF67B2-2D04-4F12-AFDE-DF46E91E8197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AF461D11-BA3C-4853-AED9-BC5021B00D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680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C8F32-F60A-4D82-BA35-84B89417E7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err="1"/>
              <a:t>Ynganu</a:t>
            </a:r>
            <a:endParaRPr lang="en-GB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434E83-9D76-4AC0-AFC2-FFD3E2BDE6D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y-GB" b="1" dirty="0"/>
              <a:t>PRONUNCIATION</a:t>
            </a:r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3512418F-EFF4-4404-872F-FE6372215B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90" y="1184143"/>
            <a:ext cx="5029211" cy="2244857"/>
          </a:xfrm>
          <a:prstGeom prst="rect">
            <a:avLst/>
          </a:prstGeom>
        </p:spPr>
      </p:pic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0D0ECDFC-E95A-4E05-959A-F0A0C42FE9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3599" y="5430715"/>
            <a:ext cx="2283436" cy="737928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EEF54CAC-F0F9-4022-9F92-CFA8576297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6222" y="5226610"/>
            <a:ext cx="1758462" cy="942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2646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EED2E2BB-3846-41EB-9F1E-92C33C4A8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73D5773-5AC9-444A-A47A-EB6656ACD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5" name="Freeform 5">
              <a:extLst>
                <a:ext uri="{FF2B5EF4-FFF2-40B4-BE49-F238E27FC236}">
                  <a16:creationId xmlns:a16="http://schemas.microsoft.com/office/drawing/2014/main" id="{81EB4475-C020-4325-AF59-31FCBFB7C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F7689D68-C339-4D5B-9DAA-E13F6BD4D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60541D-BE6D-49E0-A2CA-FE6E6B385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27" y="1316893"/>
            <a:ext cx="7293773" cy="435140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20000" b="1" i="0" kern="1200" dirty="0" err="1">
                <a:solidFill>
                  <a:schemeClr val="bg2"/>
                </a:solidFill>
                <a:latin typeface="+mj-lt"/>
                <a:ea typeface="+mj-ea"/>
                <a:cs typeface="+mj-cs"/>
              </a:rPr>
              <a:t>ew</a:t>
            </a:r>
            <a:endParaRPr lang="en-US" sz="20000" b="1" i="0" kern="1200" dirty="0">
              <a:solidFill>
                <a:schemeClr val="bg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F32FD995-9620-40F6-A3AA-060B33660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26197" y="1682844"/>
            <a:ext cx="2476500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676812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EED2E2BB-3846-41EB-9F1E-92C33C4A8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73D5773-5AC9-444A-A47A-EB6656ACD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5" name="Freeform 5">
              <a:extLst>
                <a:ext uri="{FF2B5EF4-FFF2-40B4-BE49-F238E27FC236}">
                  <a16:creationId xmlns:a16="http://schemas.microsoft.com/office/drawing/2014/main" id="{81EB4475-C020-4325-AF59-31FCBFB7C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F7689D68-C339-4D5B-9DAA-E13F6BD4D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60541D-BE6D-49E0-A2CA-FE6E6B385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27" y="1316893"/>
            <a:ext cx="7293773" cy="435140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20000" b="1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oi!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0C42E546-D1CE-4948-B31B-845E1D58D0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64326" y="778607"/>
            <a:ext cx="3200400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347327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EED2E2BB-3846-41EB-9F1E-92C33C4A8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73D5773-5AC9-444A-A47A-EB6656ACD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5" name="Freeform 5">
              <a:extLst>
                <a:ext uri="{FF2B5EF4-FFF2-40B4-BE49-F238E27FC236}">
                  <a16:creationId xmlns:a16="http://schemas.microsoft.com/office/drawing/2014/main" id="{81EB4475-C020-4325-AF59-31FCBFB7C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F7689D68-C339-4D5B-9DAA-E13F6BD4D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60541D-BE6D-49E0-A2CA-FE6E6B385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27" y="1316893"/>
            <a:ext cx="7293773" cy="435140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0000" b="1" dirty="0"/>
              <a:t>w</a:t>
            </a:r>
            <a:endParaRPr lang="en-US" sz="30000" b="1" i="0" kern="1200" dirty="0">
              <a:solidFill>
                <a:schemeClr val="bg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1915143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EED2E2BB-3846-41EB-9F1E-92C33C4A8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73D5773-5AC9-444A-A47A-EB6656ACD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5" name="Freeform 5">
              <a:extLst>
                <a:ext uri="{FF2B5EF4-FFF2-40B4-BE49-F238E27FC236}">
                  <a16:creationId xmlns:a16="http://schemas.microsoft.com/office/drawing/2014/main" id="{81EB4475-C020-4325-AF59-31FCBFB7C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F7689D68-C339-4D5B-9DAA-E13F6BD4D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60541D-BE6D-49E0-A2CA-FE6E6B385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27" y="1316893"/>
            <a:ext cx="7293773" cy="435140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20000" b="1" i="0" kern="1200" dirty="0" err="1">
                <a:solidFill>
                  <a:schemeClr val="bg2"/>
                </a:solidFill>
                <a:latin typeface="+mj-lt"/>
                <a:ea typeface="+mj-ea"/>
                <a:cs typeface="+mj-cs"/>
              </a:rPr>
              <a:t>oe</a:t>
            </a:r>
            <a:r>
              <a:rPr lang="en-US" sz="20000" b="1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!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0C42E546-D1CE-4948-B31B-845E1D58D0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64326" y="778607"/>
            <a:ext cx="3200400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616714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EED2E2BB-3846-41EB-9F1E-92C33C4A8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73D5773-5AC9-444A-A47A-EB6656ACD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5" name="Freeform 5">
              <a:extLst>
                <a:ext uri="{FF2B5EF4-FFF2-40B4-BE49-F238E27FC236}">
                  <a16:creationId xmlns:a16="http://schemas.microsoft.com/office/drawing/2014/main" id="{81EB4475-C020-4325-AF59-31FCBFB7C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F7689D68-C339-4D5B-9DAA-E13F6BD4D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60541D-BE6D-49E0-A2CA-FE6E6B385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27" y="1316893"/>
            <a:ext cx="7293773" cy="435140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15000" b="1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ae! ae!</a:t>
            </a:r>
          </a:p>
        </p:txBody>
      </p:sp>
      <p:pic>
        <p:nvPicPr>
          <p:cNvPr id="6" name="Picture 5" descr="A picture containing clipart, doll&#10;&#10;Description automatically generated">
            <a:extLst>
              <a:ext uri="{FF2B5EF4-FFF2-40B4-BE49-F238E27FC236}">
                <a16:creationId xmlns:a16="http://schemas.microsoft.com/office/drawing/2014/main" id="{17E5ACB5-DEA8-4494-BA57-FBB6130973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088" y="708561"/>
            <a:ext cx="1834855" cy="3182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74548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2E67E5C0-3042-4C61-8EE9-829FEACD44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C7DA7A0B-678B-4813-A176-84096D0DE1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A94EF64F-82F6-4FC0-B383-38CED28D59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2C3588B7-2819-45C1-8C93-8CD6BE6CCB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13A00248-F8A4-44C5-9F63-503B488F6C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463EEF5-2974-4531-8DC5-B06D96A508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44D6724A-85D5-4569-AA26-44FC20A7E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0" name="Freeform 5">
              <a:extLst>
                <a:ext uri="{FF2B5EF4-FFF2-40B4-BE49-F238E27FC236}">
                  <a16:creationId xmlns:a16="http://schemas.microsoft.com/office/drawing/2014/main" id="{323A527B-54E8-4BD3-BE65-D26BCC4070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51" name="Freeform 5">
              <a:extLst>
                <a:ext uri="{FF2B5EF4-FFF2-40B4-BE49-F238E27FC236}">
                  <a16:creationId xmlns:a16="http://schemas.microsoft.com/office/drawing/2014/main" id="{615FAD72-4155-4DAD-9E7D-121181DCE1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AA74C96A-64B1-461D-A7E3-ECE551486E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54" name="Rectangle 53">
            <a:extLst>
              <a:ext uri="{FF2B5EF4-FFF2-40B4-BE49-F238E27FC236}">
                <a16:creationId xmlns:a16="http://schemas.microsoft.com/office/drawing/2014/main" id="{ED05303F-76A0-4A6D-A9E4-F91DD1DA4C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74335F11-74A2-4711-AC50-CBE4109492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" name="Freeform 5">
            <a:extLst>
              <a:ext uri="{FF2B5EF4-FFF2-40B4-BE49-F238E27FC236}">
                <a16:creationId xmlns:a16="http://schemas.microsoft.com/office/drawing/2014/main" id="{1CB9A032-7D2A-4CEC-8222-E350EEBFEC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5922489">
            <a:off x="4597355" y="1826078"/>
            <a:ext cx="3299407" cy="440924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800D0616-B405-4CE3-8A73-14F11603EC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900399" y="587569"/>
            <a:ext cx="6053670" cy="5682862"/>
          </a:xfrm>
          <a:custGeom>
            <a:avLst/>
            <a:gdLst>
              <a:gd name="connsiteX0" fmla="*/ 6053670 w 6053670"/>
              <a:gd name="connsiteY0" fmla="*/ 1098 h 5682862"/>
              <a:gd name="connsiteX1" fmla="*/ 6053670 w 6053670"/>
              <a:gd name="connsiteY1" fmla="*/ 1014925 h 5682862"/>
              <a:gd name="connsiteX2" fmla="*/ 6053670 w 6053670"/>
              <a:gd name="connsiteY2" fmla="*/ 1254558 h 5682862"/>
              <a:gd name="connsiteX3" fmla="*/ 6053670 w 6053670"/>
              <a:gd name="connsiteY3" fmla="*/ 5682862 h 5682862"/>
              <a:gd name="connsiteX4" fmla="*/ 0 w 6053670"/>
              <a:gd name="connsiteY4" fmla="*/ 5682862 h 5682862"/>
              <a:gd name="connsiteX5" fmla="*/ 0 w 6053670"/>
              <a:gd name="connsiteY5" fmla="*/ 1249853 h 5682862"/>
              <a:gd name="connsiteX6" fmla="*/ 0 w 6053670"/>
              <a:gd name="connsiteY6" fmla="*/ 1014925 h 5682862"/>
              <a:gd name="connsiteX7" fmla="*/ 0 w 6053670"/>
              <a:gd name="connsiteY7" fmla="*/ 0 h 5682862"/>
              <a:gd name="connsiteX8" fmla="*/ 35717 w 6053670"/>
              <a:gd name="connsiteY8" fmla="*/ 5488 h 5682862"/>
              <a:gd name="connsiteX9" fmla="*/ 140445 w 6053670"/>
              <a:gd name="connsiteY9" fmla="*/ 21641 h 5682862"/>
              <a:gd name="connsiteX10" fmla="*/ 216722 w 6053670"/>
              <a:gd name="connsiteY10" fmla="*/ 32932 h 5682862"/>
              <a:gd name="connsiteX11" fmla="*/ 307527 w 6053670"/>
              <a:gd name="connsiteY11" fmla="*/ 44850 h 5682862"/>
              <a:gd name="connsiteX12" fmla="*/ 415282 w 6053670"/>
              <a:gd name="connsiteY12" fmla="*/ 59121 h 5682862"/>
              <a:gd name="connsiteX13" fmla="*/ 534539 w 6053670"/>
              <a:gd name="connsiteY13" fmla="*/ 74175 h 5682862"/>
              <a:gd name="connsiteX14" fmla="*/ 668931 w 6053670"/>
              <a:gd name="connsiteY14" fmla="*/ 90014 h 5682862"/>
              <a:gd name="connsiteX15" fmla="*/ 815430 w 6053670"/>
              <a:gd name="connsiteY15" fmla="*/ 106794 h 5682862"/>
              <a:gd name="connsiteX16" fmla="*/ 974641 w 6053670"/>
              <a:gd name="connsiteY16" fmla="*/ 123574 h 5682862"/>
              <a:gd name="connsiteX17" fmla="*/ 1144144 w 6053670"/>
              <a:gd name="connsiteY17" fmla="*/ 140667 h 5682862"/>
              <a:gd name="connsiteX18" fmla="*/ 1326965 w 6053670"/>
              <a:gd name="connsiteY18" fmla="*/ 156506 h 5682862"/>
              <a:gd name="connsiteX19" fmla="*/ 1518261 w 6053670"/>
              <a:gd name="connsiteY19" fmla="*/ 171717 h 5682862"/>
              <a:gd name="connsiteX20" fmla="*/ 1720453 w 6053670"/>
              <a:gd name="connsiteY20" fmla="*/ 185518 h 5682862"/>
              <a:gd name="connsiteX21" fmla="*/ 1931121 w 6053670"/>
              <a:gd name="connsiteY21" fmla="*/ 198690 h 5682862"/>
              <a:gd name="connsiteX22" fmla="*/ 2150869 w 6053670"/>
              <a:gd name="connsiteY22" fmla="*/ 211079 h 5682862"/>
              <a:gd name="connsiteX23" fmla="*/ 2263467 w 6053670"/>
              <a:gd name="connsiteY23" fmla="*/ 215470 h 5682862"/>
              <a:gd name="connsiteX24" fmla="*/ 2378487 w 6053670"/>
              <a:gd name="connsiteY24" fmla="*/ 220332 h 5682862"/>
              <a:gd name="connsiteX25" fmla="*/ 2495323 w 6053670"/>
              <a:gd name="connsiteY25" fmla="*/ 224879 h 5682862"/>
              <a:gd name="connsiteX26" fmla="*/ 2612764 w 6053670"/>
              <a:gd name="connsiteY26" fmla="*/ 227859 h 5682862"/>
              <a:gd name="connsiteX27" fmla="*/ 2732627 w 6053670"/>
              <a:gd name="connsiteY27" fmla="*/ 230525 h 5682862"/>
              <a:gd name="connsiteX28" fmla="*/ 2853700 w 6053670"/>
              <a:gd name="connsiteY28" fmla="*/ 233348 h 5682862"/>
              <a:gd name="connsiteX29" fmla="*/ 2977195 w 6053670"/>
              <a:gd name="connsiteY29" fmla="*/ 235229 h 5682862"/>
              <a:gd name="connsiteX30" fmla="*/ 3101901 w 6053670"/>
              <a:gd name="connsiteY30" fmla="*/ 235229 h 5682862"/>
              <a:gd name="connsiteX31" fmla="*/ 3227817 w 6053670"/>
              <a:gd name="connsiteY31" fmla="*/ 236170 h 5682862"/>
              <a:gd name="connsiteX32" fmla="*/ 3354944 w 6053670"/>
              <a:gd name="connsiteY32" fmla="*/ 235229 h 5682862"/>
              <a:gd name="connsiteX33" fmla="*/ 3483887 w 6053670"/>
              <a:gd name="connsiteY33" fmla="*/ 233348 h 5682862"/>
              <a:gd name="connsiteX34" fmla="*/ 3612830 w 6053670"/>
              <a:gd name="connsiteY34" fmla="*/ 231623 h 5682862"/>
              <a:gd name="connsiteX35" fmla="*/ 3743590 w 6053670"/>
              <a:gd name="connsiteY35" fmla="*/ 227859 h 5682862"/>
              <a:gd name="connsiteX36" fmla="*/ 3875560 w 6053670"/>
              <a:gd name="connsiteY36" fmla="*/ 223938 h 5682862"/>
              <a:gd name="connsiteX37" fmla="*/ 4007530 w 6053670"/>
              <a:gd name="connsiteY37" fmla="*/ 219391 h 5682862"/>
              <a:gd name="connsiteX38" fmla="*/ 4140710 w 6053670"/>
              <a:gd name="connsiteY38" fmla="*/ 212961 h 5682862"/>
              <a:gd name="connsiteX39" fmla="*/ 4275102 w 6053670"/>
              <a:gd name="connsiteY39" fmla="*/ 205277 h 5682862"/>
              <a:gd name="connsiteX40" fmla="*/ 4410098 w 6053670"/>
              <a:gd name="connsiteY40" fmla="*/ 197907 h 5682862"/>
              <a:gd name="connsiteX41" fmla="*/ 4545096 w 6053670"/>
              <a:gd name="connsiteY41" fmla="*/ 188498 h 5682862"/>
              <a:gd name="connsiteX42" fmla="*/ 4681909 w 6053670"/>
              <a:gd name="connsiteY42" fmla="*/ 177207 h 5682862"/>
              <a:gd name="connsiteX43" fmla="*/ 4816905 w 6053670"/>
              <a:gd name="connsiteY43" fmla="*/ 165916 h 5682862"/>
              <a:gd name="connsiteX44" fmla="*/ 4954323 w 6053670"/>
              <a:gd name="connsiteY44" fmla="*/ 152899 h 5682862"/>
              <a:gd name="connsiteX45" fmla="*/ 5092347 w 6053670"/>
              <a:gd name="connsiteY45" fmla="*/ 138629 h 5682862"/>
              <a:gd name="connsiteX46" fmla="*/ 5228555 w 6053670"/>
              <a:gd name="connsiteY46" fmla="*/ 123574 h 5682862"/>
              <a:gd name="connsiteX47" fmla="*/ 5366578 w 6053670"/>
              <a:gd name="connsiteY47" fmla="*/ 106010 h 5682862"/>
              <a:gd name="connsiteX48" fmla="*/ 5503997 w 6053670"/>
              <a:gd name="connsiteY48" fmla="*/ 87192 h 5682862"/>
              <a:gd name="connsiteX49" fmla="*/ 5642020 w 6053670"/>
              <a:gd name="connsiteY49" fmla="*/ 68530 h 5682862"/>
              <a:gd name="connsiteX50" fmla="*/ 5779438 w 6053670"/>
              <a:gd name="connsiteY50" fmla="*/ 46733 h 5682862"/>
              <a:gd name="connsiteX51" fmla="*/ 5916251 w 6053670"/>
              <a:gd name="connsiteY51" fmla="*/ 24464 h 5682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053670" h="5682862">
                <a:moveTo>
                  <a:pt x="6053670" y="1098"/>
                </a:moveTo>
                <a:lnTo>
                  <a:pt x="6053670" y="1014925"/>
                </a:lnTo>
                <a:lnTo>
                  <a:pt x="6053670" y="1254558"/>
                </a:lnTo>
                <a:lnTo>
                  <a:pt x="6053670" y="5682862"/>
                </a:lnTo>
                <a:lnTo>
                  <a:pt x="0" y="5682862"/>
                </a:lnTo>
                <a:lnTo>
                  <a:pt x="0" y="1249853"/>
                </a:lnTo>
                <a:lnTo>
                  <a:pt x="0" y="1014925"/>
                </a:lnTo>
                <a:lnTo>
                  <a:pt x="0" y="0"/>
                </a:lnTo>
                <a:lnTo>
                  <a:pt x="35717" y="5488"/>
                </a:lnTo>
                <a:lnTo>
                  <a:pt x="140445" y="21641"/>
                </a:lnTo>
                <a:lnTo>
                  <a:pt x="216722" y="32932"/>
                </a:lnTo>
                <a:lnTo>
                  <a:pt x="307527" y="44850"/>
                </a:lnTo>
                <a:lnTo>
                  <a:pt x="415282" y="59121"/>
                </a:lnTo>
                <a:lnTo>
                  <a:pt x="534539" y="74175"/>
                </a:lnTo>
                <a:lnTo>
                  <a:pt x="668931" y="90014"/>
                </a:lnTo>
                <a:lnTo>
                  <a:pt x="815430" y="106794"/>
                </a:lnTo>
                <a:lnTo>
                  <a:pt x="974641" y="123574"/>
                </a:lnTo>
                <a:lnTo>
                  <a:pt x="1144144" y="140667"/>
                </a:lnTo>
                <a:lnTo>
                  <a:pt x="1326965" y="156506"/>
                </a:lnTo>
                <a:lnTo>
                  <a:pt x="1518261" y="171717"/>
                </a:lnTo>
                <a:lnTo>
                  <a:pt x="1720453" y="185518"/>
                </a:lnTo>
                <a:lnTo>
                  <a:pt x="1931121" y="198690"/>
                </a:lnTo>
                <a:lnTo>
                  <a:pt x="2150869" y="211079"/>
                </a:lnTo>
                <a:lnTo>
                  <a:pt x="2263467" y="215470"/>
                </a:lnTo>
                <a:lnTo>
                  <a:pt x="2378487" y="220332"/>
                </a:lnTo>
                <a:lnTo>
                  <a:pt x="2495323" y="224879"/>
                </a:lnTo>
                <a:lnTo>
                  <a:pt x="2612764" y="227859"/>
                </a:lnTo>
                <a:lnTo>
                  <a:pt x="2732627" y="230525"/>
                </a:lnTo>
                <a:lnTo>
                  <a:pt x="2853700" y="233348"/>
                </a:lnTo>
                <a:lnTo>
                  <a:pt x="2977195" y="235229"/>
                </a:lnTo>
                <a:lnTo>
                  <a:pt x="3101901" y="235229"/>
                </a:lnTo>
                <a:lnTo>
                  <a:pt x="3227817" y="236170"/>
                </a:lnTo>
                <a:lnTo>
                  <a:pt x="3354944" y="235229"/>
                </a:lnTo>
                <a:lnTo>
                  <a:pt x="3483887" y="233348"/>
                </a:lnTo>
                <a:lnTo>
                  <a:pt x="3612830" y="231623"/>
                </a:lnTo>
                <a:lnTo>
                  <a:pt x="3743590" y="227859"/>
                </a:lnTo>
                <a:lnTo>
                  <a:pt x="3875560" y="223938"/>
                </a:lnTo>
                <a:lnTo>
                  <a:pt x="4007530" y="219391"/>
                </a:lnTo>
                <a:lnTo>
                  <a:pt x="4140710" y="212961"/>
                </a:lnTo>
                <a:lnTo>
                  <a:pt x="4275102" y="205277"/>
                </a:lnTo>
                <a:lnTo>
                  <a:pt x="4410098" y="197907"/>
                </a:lnTo>
                <a:lnTo>
                  <a:pt x="4545096" y="188498"/>
                </a:lnTo>
                <a:lnTo>
                  <a:pt x="4681909" y="177207"/>
                </a:lnTo>
                <a:lnTo>
                  <a:pt x="4816905" y="165916"/>
                </a:lnTo>
                <a:lnTo>
                  <a:pt x="4954323" y="152899"/>
                </a:lnTo>
                <a:lnTo>
                  <a:pt x="5092347" y="138629"/>
                </a:lnTo>
                <a:lnTo>
                  <a:pt x="5228555" y="123574"/>
                </a:lnTo>
                <a:lnTo>
                  <a:pt x="5366578" y="106010"/>
                </a:lnTo>
                <a:lnTo>
                  <a:pt x="5503997" y="87192"/>
                </a:lnTo>
                <a:lnTo>
                  <a:pt x="5642020" y="68530"/>
                </a:lnTo>
                <a:lnTo>
                  <a:pt x="5779438" y="46733"/>
                </a:lnTo>
                <a:lnTo>
                  <a:pt x="5916251" y="2446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62" name="Freeform 5">
            <a:extLst>
              <a:ext uri="{FF2B5EF4-FFF2-40B4-BE49-F238E27FC236}">
                <a16:creationId xmlns:a16="http://schemas.microsoft.com/office/drawing/2014/main" id="{6E2FE09B-7419-43C3-85D2-C804F1BE30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0D6A3A9-1E21-48EF-AF9E-452121533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8" y="629265"/>
            <a:ext cx="5283359" cy="162232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i="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Sut</a:t>
            </a:r>
            <a:r>
              <a:rPr lang="en-US" b="1" i="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b="1" i="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dach</a:t>
            </a:r>
            <a:r>
              <a:rPr lang="en-US" b="1" i="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chi?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BCDD2921-DE0D-4418-8566-F7F18DCB7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E0434C55-2C22-4676-B5F3-46E43FD254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9098" y="2418735"/>
            <a:ext cx="5283359" cy="38117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>
                <a:solidFill>
                  <a:schemeClr val="tx1"/>
                </a:solidFill>
              </a:rPr>
              <a:t>Hapus</a:t>
            </a:r>
            <a:r>
              <a:rPr lang="en-US" sz="4000" dirty="0">
                <a:solidFill>
                  <a:schemeClr val="tx1"/>
                </a:solidFill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solidFill>
                  <a:schemeClr val="tx1"/>
                </a:solidFill>
              </a:rPr>
              <a:t>Trist?</a:t>
            </a:r>
          </a:p>
          <a:p>
            <a:pPr>
              <a:lnSpc>
                <a:spcPct val="150000"/>
              </a:lnSpc>
            </a:pPr>
            <a:r>
              <a:rPr lang="en-US" sz="4000" dirty="0" err="1">
                <a:solidFill>
                  <a:schemeClr val="tx1"/>
                </a:solidFill>
              </a:rPr>
              <a:t>Cwestiynau</a:t>
            </a:r>
            <a:r>
              <a:rPr lang="en-US" sz="4000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8C988436-894B-4DD3-8CB4-41187D3711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7441" y="645106"/>
            <a:ext cx="3912543" cy="3285925"/>
          </a:xfrm>
          <a:prstGeom prst="rect">
            <a:avLst/>
          </a:prstGeom>
        </p:spPr>
      </p:pic>
      <p:pic>
        <p:nvPicPr>
          <p:cNvPr id="8" name="Content Placeholder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A6D304D1-FE0E-46A7-9EFF-5007B45F44E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090" y="4092395"/>
            <a:ext cx="2138080" cy="2138080"/>
          </a:xfrm>
          <a:prstGeom prst="rect">
            <a:avLst/>
          </a:prstGeom>
        </p:spPr>
      </p:pic>
      <p:pic>
        <p:nvPicPr>
          <p:cNvPr id="10" name="Content Placeholder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23358E83-4587-4F17-8575-E6D6700514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5917" y="4092395"/>
            <a:ext cx="2138080" cy="213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7487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EED2E2BB-3846-41EB-9F1E-92C33C4A8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73D5773-5AC9-444A-A47A-EB6656ACD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5" name="Freeform 5">
              <a:extLst>
                <a:ext uri="{FF2B5EF4-FFF2-40B4-BE49-F238E27FC236}">
                  <a16:creationId xmlns:a16="http://schemas.microsoft.com/office/drawing/2014/main" id="{81EB4475-C020-4325-AF59-31FCBFB7C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F7689D68-C339-4D5B-9DAA-E13F6BD4D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60541D-BE6D-49E0-A2CA-FE6E6B385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27" y="1316893"/>
            <a:ext cx="7293773" cy="435140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15000" b="1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ae! ae!</a:t>
            </a:r>
          </a:p>
        </p:txBody>
      </p:sp>
      <p:pic>
        <p:nvPicPr>
          <p:cNvPr id="6" name="Picture 5" descr="A picture containing clipart, doll&#10;&#10;Description automatically generated">
            <a:extLst>
              <a:ext uri="{FF2B5EF4-FFF2-40B4-BE49-F238E27FC236}">
                <a16:creationId xmlns:a16="http://schemas.microsoft.com/office/drawing/2014/main" id="{17E5ACB5-DEA8-4494-BA57-FBB6130973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088" y="708561"/>
            <a:ext cx="1834855" cy="3182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1275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EED2E2BB-3846-41EB-9F1E-92C33C4A8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73D5773-5AC9-444A-A47A-EB6656ACD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5" name="Freeform 5">
              <a:extLst>
                <a:ext uri="{FF2B5EF4-FFF2-40B4-BE49-F238E27FC236}">
                  <a16:creationId xmlns:a16="http://schemas.microsoft.com/office/drawing/2014/main" id="{81EB4475-C020-4325-AF59-31FCBFB7C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F7689D68-C339-4D5B-9DAA-E13F6BD4D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60541D-BE6D-49E0-A2CA-FE6E6B385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27" y="1316893"/>
            <a:ext cx="7293773" cy="435140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15000" b="1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aw!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BA77207-E24E-4886-8449-9A856F6C90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2713" y="1286064"/>
            <a:ext cx="3735964" cy="4111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408289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EED2E2BB-3846-41EB-9F1E-92C33C4A8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73D5773-5AC9-444A-A47A-EB6656ACD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5" name="Freeform 5">
              <a:extLst>
                <a:ext uri="{FF2B5EF4-FFF2-40B4-BE49-F238E27FC236}">
                  <a16:creationId xmlns:a16="http://schemas.microsoft.com/office/drawing/2014/main" id="{81EB4475-C020-4325-AF59-31FCBFB7C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F7689D68-C339-4D5B-9DAA-E13F6BD4D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60541D-BE6D-49E0-A2CA-FE6E6B385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27" y="1316893"/>
            <a:ext cx="7293773" cy="435140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0000" b="1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207924645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EED2E2BB-3846-41EB-9F1E-92C33C4A8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73D5773-5AC9-444A-A47A-EB6656ACD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5" name="Freeform 5">
              <a:extLst>
                <a:ext uri="{FF2B5EF4-FFF2-40B4-BE49-F238E27FC236}">
                  <a16:creationId xmlns:a16="http://schemas.microsoft.com/office/drawing/2014/main" id="{81EB4475-C020-4325-AF59-31FCBFB7C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F7689D68-C339-4D5B-9DAA-E13F6BD4D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60541D-BE6D-49E0-A2CA-FE6E6B385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27" y="1316893"/>
            <a:ext cx="7293773" cy="435140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20000" b="1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y?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5D7A431-9509-4AFA-B2DC-FE24CA0675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068" y="503134"/>
            <a:ext cx="2709863" cy="540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117271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EED2E2BB-3846-41EB-9F1E-92C33C4A8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73D5773-5AC9-444A-A47A-EB6656ACD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5" name="Freeform 5">
              <a:extLst>
                <a:ext uri="{FF2B5EF4-FFF2-40B4-BE49-F238E27FC236}">
                  <a16:creationId xmlns:a16="http://schemas.microsoft.com/office/drawing/2014/main" id="{81EB4475-C020-4325-AF59-31FCBFB7C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F7689D68-C339-4D5B-9DAA-E13F6BD4D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60541D-BE6D-49E0-A2CA-FE6E6B385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27" y="1316893"/>
            <a:ext cx="7293773" cy="435140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15000" b="1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ai! ai!</a:t>
            </a:r>
          </a:p>
        </p:txBody>
      </p:sp>
      <p:pic>
        <p:nvPicPr>
          <p:cNvPr id="6" name="Picture 5" descr="A picture containing clipart, doll&#10;&#10;Description automatically generated">
            <a:extLst>
              <a:ext uri="{FF2B5EF4-FFF2-40B4-BE49-F238E27FC236}">
                <a16:creationId xmlns:a16="http://schemas.microsoft.com/office/drawing/2014/main" id="{17E5ACB5-DEA8-4494-BA57-FBB6130973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325" y="571500"/>
            <a:ext cx="1834855" cy="3182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60073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EED2E2BB-3846-41EB-9F1E-92C33C4A8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73D5773-5AC9-444A-A47A-EB6656ACD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5" name="Freeform 5">
              <a:extLst>
                <a:ext uri="{FF2B5EF4-FFF2-40B4-BE49-F238E27FC236}">
                  <a16:creationId xmlns:a16="http://schemas.microsoft.com/office/drawing/2014/main" id="{81EB4475-C020-4325-AF59-31FCBFB7C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F7689D68-C339-4D5B-9DAA-E13F6BD4D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60541D-BE6D-49E0-A2CA-FE6E6B385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27" y="1316893"/>
            <a:ext cx="7293773" cy="435140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0000" b="1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a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5C3A43E-46C3-4D4B-882D-E7E010B686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181" y="1981200"/>
            <a:ext cx="35814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547139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EED2E2BB-3846-41EB-9F1E-92C33C4A8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73D5773-5AC9-444A-A47A-EB6656ACD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5" name="Freeform 5">
              <a:extLst>
                <a:ext uri="{FF2B5EF4-FFF2-40B4-BE49-F238E27FC236}">
                  <a16:creationId xmlns:a16="http://schemas.microsoft.com/office/drawing/2014/main" id="{81EB4475-C020-4325-AF59-31FCBFB7C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F7689D68-C339-4D5B-9DAA-E13F6BD4D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60541D-BE6D-49E0-A2CA-FE6E6B385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27" y="1316893"/>
            <a:ext cx="7293773" cy="435140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0000" b="1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56561978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EED2E2BB-3846-41EB-9F1E-92C33C4A8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73D5773-5AC9-444A-A47A-EB6656ACD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5" name="Freeform 5">
              <a:extLst>
                <a:ext uri="{FF2B5EF4-FFF2-40B4-BE49-F238E27FC236}">
                  <a16:creationId xmlns:a16="http://schemas.microsoft.com/office/drawing/2014/main" id="{81EB4475-C020-4325-AF59-31FCBFB7C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F7689D68-C339-4D5B-9DAA-E13F6BD4D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60541D-BE6D-49E0-A2CA-FE6E6B385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27" y="1316893"/>
            <a:ext cx="7293773" cy="4351403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0000" b="1" i="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43780835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38</Words>
  <Application>Microsoft Office PowerPoint</Application>
  <PresentationFormat>Widescreen</PresentationFormat>
  <Paragraphs>19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Century Gothic</vt:lpstr>
      <vt:lpstr>Wingdings 3</vt:lpstr>
      <vt:lpstr>Ion Boardroom</vt:lpstr>
      <vt:lpstr>Ynganu</vt:lpstr>
      <vt:lpstr>ae! ae!</vt:lpstr>
      <vt:lpstr>aw!</vt:lpstr>
      <vt:lpstr>O</vt:lpstr>
      <vt:lpstr>y?</vt:lpstr>
      <vt:lpstr>ai! ai!</vt:lpstr>
      <vt:lpstr>a</vt:lpstr>
      <vt:lpstr>e</vt:lpstr>
      <vt:lpstr>i</vt:lpstr>
      <vt:lpstr>ew</vt:lpstr>
      <vt:lpstr>oi!</vt:lpstr>
      <vt:lpstr>w</vt:lpstr>
      <vt:lpstr>oe!</vt:lpstr>
      <vt:lpstr>ae! ae!</vt:lpstr>
      <vt:lpstr>Sut dach chi?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UNED 6a</dc:title>
  <dc:creator>Pegi Talfryn</dc:creator>
  <cp:lastModifiedBy>Pegi Talfryn</cp:lastModifiedBy>
  <cp:revision>3</cp:revision>
  <dcterms:created xsi:type="dcterms:W3CDTF">2020-05-02T12:31:16Z</dcterms:created>
  <dcterms:modified xsi:type="dcterms:W3CDTF">2020-11-09T09:51:14Z</dcterms:modified>
</cp:coreProperties>
</file>